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Lst>
  <p:sldIdLst>
    <p:sldId id="256" r:id="rId2"/>
    <p:sldId id="259" r:id="rId3"/>
    <p:sldId id="257" r:id="rId4"/>
    <p:sldId id="258" r:id="rId5"/>
    <p:sldId id="260"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B50FF37-A67B-48E2-8CAB-E856D53B32ED}" v="10" dt="2020-11-10T12:51:17.42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8" d="100"/>
          <a:sy n="68" d="100"/>
        </p:scale>
        <p:origin x="84" y="1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microsoft.com/office/2016/11/relationships/changesInfo" Target="changesInfos/changesInfo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eresa Reid" userId="72e88ba5338d5902" providerId="LiveId" clId="{CB50FF37-A67B-48E2-8CAB-E856D53B32ED}"/>
    <pc:docChg chg="undo custSel mod addSld modSld">
      <pc:chgData name="Teresa Reid" userId="72e88ba5338d5902" providerId="LiveId" clId="{CB50FF37-A67B-48E2-8CAB-E856D53B32ED}" dt="2020-11-10T12:52:00.339" v="640" actId="20577"/>
      <pc:docMkLst>
        <pc:docMk/>
      </pc:docMkLst>
      <pc:sldChg chg="addSp delSp modSp mod setBg setClrOvrMap delDesignElem">
        <pc:chgData name="Teresa Reid" userId="72e88ba5338d5902" providerId="LiveId" clId="{CB50FF37-A67B-48E2-8CAB-E856D53B32ED}" dt="2020-11-10T11:41:37.980" v="26"/>
        <pc:sldMkLst>
          <pc:docMk/>
          <pc:sldMk cId="3877163550" sldId="256"/>
        </pc:sldMkLst>
        <pc:spChg chg="mod">
          <ac:chgData name="Teresa Reid" userId="72e88ba5338d5902" providerId="LiveId" clId="{CB50FF37-A67B-48E2-8CAB-E856D53B32ED}" dt="2020-11-10T11:33:39.677" v="21" actId="26606"/>
          <ac:spMkLst>
            <pc:docMk/>
            <pc:sldMk cId="3877163550" sldId="256"/>
            <ac:spMk id="2" creationId="{4563AF3C-4F54-4D82-98F0-23B4F0228B3B}"/>
          </ac:spMkLst>
        </pc:spChg>
        <pc:spChg chg="del mod">
          <ac:chgData name="Teresa Reid" userId="72e88ba5338d5902" providerId="LiveId" clId="{CB50FF37-A67B-48E2-8CAB-E856D53B32ED}" dt="2020-11-10T11:33:54.738" v="23" actId="478"/>
          <ac:spMkLst>
            <pc:docMk/>
            <pc:sldMk cId="3877163550" sldId="256"/>
            <ac:spMk id="3" creationId="{0A3E9E52-B025-4590-9933-6FC4FCCEC7E1}"/>
          </ac:spMkLst>
        </pc:spChg>
        <pc:spChg chg="add del">
          <ac:chgData name="Teresa Reid" userId="72e88ba5338d5902" providerId="LiveId" clId="{CB50FF37-A67B-48E2-8CAB-E856D53B32ED}" dt="2020-11-10T11:33:39.655" v="20" actId="26606"/>
          <ac:spMkLst>
            <pc:docMk/>
            <pc:sldMk cId="3877163550" sldId="256"/>
            <ac:spMk id="10" creationId="{71B2258F-86CA-4D4D-8270-BC05FCDEBFB3}"/>
          </ac:spMkLst>
        </pc:spChg>
        <pc:spChg chg="add del">
          <ac:chgData name="Teresa Reid" userId="72e88ba5338d5902" providerId="LiveId" clId="{CB50FF37-A67B-48E2-8CAB-E856D53B32ED}" dt="2020-11-10T11:41:37.980" v="26"/>
          <ac:spMkLst>
            <pc:docMk/>
            <pc:sldMk cId="3877163550" sldId="256"/>
            <ac:spMk id="12" creationId="{AB58EF07-17C2-48CF-ABB0-EEF1F17CB8F0}"/>
          </ac:spMkLst>
        </pc:spChg>
        <pc:spChg chg="add del">
          <ac:chgData name="Teresa Reid" userId="72e88ba5338d5902" providerId="LiveId" clId="{CB50FF37-A67B-48E2-8CAB-E856D53B32ED}" dt="2020-11-10T11:41:37.980" v="26"/>
          <ac:spMkLst>
            <pc:docMk/>
            <pc:sldMk cId="3877163550" sldId="256"/>
            <ac:spMk id="13" creationId="{0671A8AE-40A1-4631-A6B8-581AFF065482}"/>
          </ac:spMkLst>
        </pc:spChg>
        <pc:spChg chg="add del">
          <ac:chgData name="Teresa Reid" userId="72e88ba5338d5902" providerId="LiveId" clId="{CB50FF37-A67B-48E2-8CAB-E856D53B32ED}" dt="2020-11-10T11:41:37.980" v="26"/>
          <ac:spMkLst>
            <pc:docMk/>
            <pc:sldMk cId="3877163550" sldId="256"/>
            <ac:spMk id="14" creationId="{AF2F604E-43BE-4DC3-B983-E071523364F8}"/>
          </ac:spMkLst>
        </pc:spChg>
        <pc:spChg chg="add del">
          <ac:chgData name="Teresa Reid" userId="72e88ba5338d5902" providerId="LiveId" clId="{CB50FF37-A67B-48E2-8CAB-E856D53B32ED}" dt="2020-11-10T11:41:37.980" v="26"/>
          <ac:spMkLst>
            <pc:docMk/>
            <pc:sldMk cId="3877163550" sldId="256"/>
            <ac:spMk id="16" creationId="{08C9B587-E65E-4B52-B37C-ABEBB6E87928}"/>
          </ac:spMkLst>
        </pc:spChg>
        <pc:picChg chg="add mod ord">
          <ac:chgData name="Teresa Reid" userId="72e88ba5338d5902" providerId="LiveId" clId="{CB50FF37-A67B-48E2-8CAB-E856D53B32ED}" dt="2020-11-10T11:33:39.677" v="21" actId="26606"/>
          <ac:picMkLst>
            <pc:docMk/>
            <pc:sldMk cId="3877163550" sldId="256"/>
            <ac:picMk id="5" creationId="{6577060A-71C9-4EA2-A517-BA9B6B05169D}"/>
          </ac:picMkLst>
        </pc:picChg>
      </pc:sldChg>
      <pc:sldChg chg="addSp delSp modSp mod">
        <pc:chgData name="Teresa Reid" userId="72e88ba5338d5902" providerId="LiveId" clId="{CB50FF37-A67B-48E2-8CAB-E856D53B32ED}" dt="2020-11-10T12:52:00.339" v="640" actId="20577"/>
        <pc:sldMkLst>
          <pc:docMk/>
          <pc:sldMk cId="2729591815" sldId="257"/>
        </pc:sldMkLst>
        <pc:spChg chg="mod">
          <ac:chgData name="Teresa Reid" userId="72e88ba5338d5902" providerId="LiveId" clId="{CB50FF37-A67B-48E2-8CAB-E856D53B32ED}" dt="2020-11-10T11:41:50.967" v="29"/>
          <ac:spMkLst>
            <pc:docMk/>
            <pc:sldMk cId="2729591815" sldId="257"/>
            <ac:spMk id="2" creationId="{ABE2C167-42C6-43DA-8009-F56613FA637A}"/>
          </ac:spMkLst>
        </pc:spChg>
        <pc:spChg chg="mod">
          <ac:chgData name="Teresa Reid" userId="72e88ba5338d5902" providerId="LiveId" clId="{CB50FF37-A67B-48E2-8CAB-E856D53B32ED}" dt="2020-11-10T12:52:00.339" v="640" actId="20577"/>
          <ac:spMkLst>
            <pc:docMk/>
            <pc:sldMk cId="2729591815" sldId="257"/>
            <ac:spMk id="3" creationId="{7EAFE140-9CCC-4F1E-9211-85BB2B4D0294}"/>
          </ac:spMkLst>
        </pc:spChg>
        <pc:spChg chg="del mod">
          <ac:chgData name="Teresa Reid" userId="72e88ba5338d5902" providerId="LiveId" clId="{CB50FF37-A67B-48E2-8CAB-E856D53B32ED}" dt="2020-11-10T12:19:17.696" v="336" actId="22"/>
          <ac:spMkLst>
            <pc:docMk/>
            <pc:sldMk cId="2729591815" sldId="257"/>
            <ac:spMk id="4" creationId="{D1DFFEB1-F4F8-4FCD-AF23-3EAEA7C4145A}"/>
          </ac:spMkLst>
        </pc:spChg>
        <pc:spChg chg="add del">
          <ac:chgData name="Teresa Reid" userId="72e88ba5338d5902" providerId="LiveId" clId="{CB50FF37-A67B-48E2-8CAB-E856D53B32ED}" dt="2020-11-10T12:06:52.127" v="263" actId="22"/>
          <ac:spMkLst>
            <pc:docMk/>
            <pc:sldMk cId="2729591815" sldId="257"/>
            <ac:spMk id="6" creationId="{C224B381-BC20-4117-9745-6E72E73F3C0C}"/>
          </ac:spMkLst>
        </pc:spChg>
        <pc:picChg chg="add mod">
          <ac:chgData name="Teresa Reid" userId="72e88ba5338d5902" providerId="LiveId" clId="{CB50FF37-A67B-48E2-8CAB-E856D53B32ED}" dt="2020-11-10T12:07:03.173" v="266" actId="1076"/>
          <ac:picMkLst>
            <pc:docMk/>
            <pc:sldMk cId="2729591815" sldId="257"/>
            <ac:picMk id="8" creationId="{0FEAE6BE-646F-43F4-B6A1-69FAF74D9C06}"/>
          </ac:picMkLst>
        </pc:picChg>
        <pc:picChg chg="add del">
          <ac:chgData name="Teresa Reid" userId="72e88ba5338d5902" providerId="LiveId" clId="{CB50FF37-A67B-48E2-8CAB-E856D53B32ED}" dt="2020-11-10T12:07:34.893" v="271" actId="22"/>
          <ac:picMkLst>
            <pc:docMk/>
            <pc:sldMk cId="2729591815" sldId="257"/>
            <ac:picMk id="10" creationId="{0E74E565-5961-4214-811A-DDE17A0AD084}"/>
          </ac:picMkLst>
        </pc:picChg>
        <pc:picChg chg="add mod">
          <ac:chgData name="Teresa Reid" userId="72e88ba5338d5902" providerId="LiveId" clId="{CB50FF37-A67B-48E2-8CAB-E856D53B32ED}" dt="2020-11-10T12:19:51.280" v="345" actId="1076"/>
          <ac:picMkLst>
            <pc:docMk/>
            <pc:sldMk cId="2729591815" sldId="257"/>
            <ac:picMk id="12" creationId="{9F63C53F-D316-48FE-888A-88DF85F0F393}"/>
          </ac:picMkLst>
        </pc:picChg>
      </pc:sldChg>
      <pc:sldChg chg="addSp delSp modSp mod">
        <pc:chgData name="Teresa Reid" userId="72e88ba5338d5902" providerId="LiveId" clId="{CB50FF37-A67B-48E2-8CAB-E856D53B32ED}" dt="2020-11-10T12:51:17.428" v="639" actId="14100"/>
        <pc:sldMkLst>
          <pc:docMk/>
          <pc:sldMk cId="1352649671" sldId="258"/>
        </pc:sldMkLst>
        <pc:spChg chg="mod">
          <ac:chgData name="Teresa Reid" userId="72e88ba5338d5902" providerId="LiveId" clId="{CB50FF37-A67B-48E2-8CAB-E856D53B32ED}" dt="2020-11-10T11:41:50.967" v="29"/>
          <ac:spMkLst>
            <pc:docMk/>
            <pc:sldMk cId="1352649671" sldId="258"/>
            <ac:spMk id="2" creationId="{96E814F5-8201-40D4-98DD-AD041B4256A9}"/>
          </ac:spMkLst>
        </pc:spChg>
        <pc:spChg chg="mod">
          <ac:chgData name="Teresa Reid" userId="72e88ba5338d5902" providerId="LiveId" clId="{CB50FF37-A67B-48E2-8CAB-E856D53B32ED}" dt="2020-11-10T12:46:57.886" v="630" actId="1076"/>
          <ac:spMkLst>
            <pc:docMk/>
            <pc:sldMk cId="1352649671" sldId="258"/>
            <ac:spMk id="3" creationId="{BA34637A-74DB-4298-99F0-0A1E01C3EE78}"/>
          </ac:spMkLst>
        </pc:spChg>
        <pc:spChg chg="del mod">
          <ac:chgData name="Teresa Reid" userId="72e88ba5338d5902" providerId="LiveId" clId="{CB50FF37-A67B-48E2-8CAB-E856D53B32ED}" dt="2020-11-10T12:50:10.966" v="632" actId="22"/>
          <ac:spMkLst>
            <pc:docMk/>
            <pc:sldMk cId="1352649671" sldId="258"/>
            <ac:spMk id="4" creationId="{0C496644-928D-463D-8AAB-B153FEAC7AF8}"/>
          </ac:spMkLst>
        </pc:spChg>
        <pc:spChg chg="add del mod">
          <ac:chgData name="Teresa Reid" userId="72e88ba5338d5902" providerId="LiveId" clId="{CB50FF37-A67B-48E2-8CAB-E856D53B32ED}" dt="2020-11-10T12:51:12.223" v="637"/>
          <ac:spMkLst>
            <pc:docMk/>
            <pc:sldMk cId="1352649671" sldId="258"/>
            <ac:spMk id="10" creationId="{73483164-C18C-48E1-A84A-5020683BA4D2}"/>
          </ac:spMkLst>
        </pc:spChg>
        <pc:picChg chg="add mod">
          <ac:chgData name="Teresa Reid" userId="72e88ba5338d5902" providerId="LiveId" clId="{CB50FF37-A67B-48E2-8CAB-E856D53B32ED}" dt="2020-11-10T12:07:14.007" v="268" actId="1076"/>
          <ac:picMkLst>
            <pc:docMk/>
            <pc:sldMk cId="1352649671" sldId="258"/>
            <ac:picMk id="6" creationId="{CACD31FF-0C44-4999-9D54-226226950F4C}"/>
          </ac:picMkLst>
        </pc:picChg>
        <pc:picChg chg="add del mod">
          <ac:chgData name="Teresa Reid" userId="72e88ba5338d5902" providerId="LiveId" clId="{CB50FF37-A67B-48E2-8CAB-E856D53B32ED}" dt="2020-11-10T12:50:22.012" v="636" actId="478"/>
          <ac:picMkLst>
            <pc:docMk/>
            <pc:sldMk cId="1352649671" sldId="258"/>
            <ac:picMk id="8" creationId="{FC11A0E0-730D-4D99-9993-E6783D119F9E}"/>
          </ac:picMkLst>
        </pc:picChg>
        <pc:picChg chg="add mod">
          <ac:chgData name="Teresa Reid" userId="72e88ba5338d5902" providerId="LiveId" clId="{CB50FF37-A67B-48E2-8CAB-E856D53B32ED}" dt="2020-11-10T12:51:17.428" v="639" actId="14100"/>
          <ac:picMkLst>
            <pc:docMk/>
            <pc:sldMk cId="1352649671" sldId="258"/>
            <ac:picMk id="1026" creationId="{4FC6DDD4-5731-426F-A856-5708B0505B26}"/>
          </ac:picMkLst>
        </pc:picChg>
      </pc:sldChg>
      <pc:sldChg chg="addSp modSp mod">
        <pc:chgData name="Teresa Reid" userId="72e88ba5338d5902" providerId="LiveId" clId="{CB50FF37-A67B-48E2-8CAB-E856D53B32ED}" dt="2020-11-10T12:06:55.921" v="264" actId="1076"/>
        <pc:sldMkLst>
          <pc:docMk/>
          <pc:sldMk cId="2093045937" sldId="259"/>
        </pc:sldMkLst>
        <pc:spChg chg="mod">
          <ac:chgData name="Teresa Reid" userId="72e88ba5338d5902" providerId="LiveId" clId="{CB50FF37-A67B-48E2-8CAB-E856D53B32ED}" dt="2020-11-10T11:41:50.967" v="29"/>
          <ac:spMkLst>
            <pc:docMk/>
            <pc:sldMk cId="2093045937" sldId="259"/>
            <ac:spMk id="2" creationId="{9B95A25B-6F24-4AE5-A885-81043940EF0D}"/>
          </ac:spMkLst>
        </pc:spChg>
        <pc:spChg chg="mod">
          <ac:chgData name="Teresa Reid" userId="72e88ba5338d5902" providerId="LiveId" clId="{CB50FF37-A67B-48E2-8CAB-E856D53B32ED}" dt="2020-11-10T11:41:50.967" v="29"/>
          <ac:spMkLst>
            <pc:docMk/>
            <pc:sldMk cId="2093045937" sldId="259"/>
            <ac:spMk id="3" creationId="{8E53D958-D40B-4CDA-97AA-37DA11F9155D}"/>
          </ac:spMkLst>
        </pc:spChg>
        <pc:picChg chg="add mod">
          <ac:chgData name="Teresa Reid" userId="72e88ba5338d5902" providerId="LiveId" clId="{CB50FF37-A67B-48E2-8CAB-E856D53B32ED}" dt="2020-11-10T12:06:55.921" v="264" actId="1076"/>
          <ac:picMkLst>
            <pc:docMk/>
            <pc:sldMk cId="2093045937" sldId="259"/>
            <ac:picMk id="5" creationId="{0B35BD60-D19D-4001-9604-88915A1026DB}"/>
          </ac:picMkLst>
        </pc:picChg>
      </pc:sldChg>
      <pc:sldChg chg="addSp modSp new mod">
        <pc:chgData name="Teresa Reid" userId="72e88ba5338d5902" providerId="LiveId" clId="{CB50FF37-A67B-48E2-8CAB-E856D53B32ED}" dt="2020-11-10T12:44:58.669" v="505" actId="1076"/>
        <pc:sldMkLst>
          <pc:docMk/>
          <pc:sldMk cId="2566420687" sldId="260"/>
        </pc:sldMkLst>
        <pc:spChg chg="mod">
          <ac:chgData name="Teresa Reid" userId="72e88ba5338d5902" providerId="LiveId" clId="{CB50FF37-A67B-48E2-8CAB-E856D53B32ED}" dt="2020-11-10T12:20:12.585" v="365" actId="20577"/>
          <ac:spMkLst>
            <pc:docMk/>
            <pc:sldMk cId="2566420687" sldId="260"/>
            <ac:spMk id="2" creationId="{A228E993-E09C-4DDC-AE08-5261FAAC5461}"/>
          </ac:spMkLst>
        </pc:spChg>
        <pc:spChg chg="mod">
          <ac:chgData name="Teresa Reid" userId="72e88ba5338d5902" providerId="LiveId" clId="{CB50FF37-A67B-48E2-8CAB-E856D53B32ED}" dt="2020-11-10T12:44:44.309" v="502" actId="1076"/>
          <ac:spMkLst>
            <pc:docMk/>
            <pc:sldMk cId="2566420687" sldId="260"/>
            <ac:spMk id="3" creationId="{8FA3B590-BAAA-4547-A31B-0505612EE133}"/>
          </ac:spMkLst>
        </pc:spChg>
        <pc:picChg chg="add mod">
          <ac:chgData name="Teresa Reid" userId="72e88ba5338d5902" providerId="LiveId" clId="{CB50FF37-A67B-48E2-8CAB-E856D53B32ED}" dt="2020-11-10T12:44:58.669" v="505" actId="1076"/>
          <ac:picMkLst>
            <pc:docMk/>
            <pc:sldMk cId="2566420687" sldId="260"/>
            <ac:picMk id="5" creationId="{AE4EF636-2A3F-409F-905F-8C2F329709D6}"/>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6F96D99-D852-4713-AF97-5E70609C1FF7}" type="datetimeFigureOut">
              <a:rPr lang="en-GB" smtClean="0"/>
              <a:t>10/11/2020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434E23F-E121-4326-A744-3966E5DE74C8}" type="slidenum">
              <a:rPr lang="en-GB" smtClean="0"/>
              <a:t>‹#›</a:t>
            </a:fld>
            <a:endParaRPr lang="en-GB"/>
          </a:p>
        </p:txBody>
      </p:sp>
    </p:spTree>
    <p:extLst>
      <p:ext uri="{BB962C8B-B14F-4D97-AF65-F5344CB8AC3E}">
        <p14:creationId xmlns:p14="http://schemas.microsoft.com/office/powerpoint/2010/main" val="24996778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6F96D99-D852-4713-AF97-5E70609C1FF7}" type="datetimeFigureOut">
              <a:rPr lang="en-GB" smtClean="0"/>
              <a:t>10/11/2020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434E23F-E121-4326-A744-3966E5DE74C8}" type="slidenum">
              <a:rPr lang="en-GB" smtClean="0"/>
              <a:t>‹#›</a:t>
            </a:fld>
            <a:endParaRPr lang="en-GB"/>
          </a:p>
        </p:txBody>
      </p:sp>
    </p:spTree>
    <p:extLst>
      <p:ext uri="{BB962C8B-B14F-4D97-AF65-F5344CB8AC3E}">
        <p14:creationId xmlns:p14="http://schemas.microsoft.com/office/powerpoint/2010/main" val="8394902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6F96D99-D852-4713-AF97-5E70609C1FF7}" type="datetimeFigureOut">
              <a:rPr lang="en-GB" smtClean="0"/>
              <a:t>10/11/2020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434E23F-E121-4326-A744-3966E5DE74C8}" type="slidenum">
              <a:rPr lang="en-GB" smtClean="0"/>
              <a:t>‹#›</a:t>
            </a:fld>
            <a:endParaRPr lang="en-GB"/>
          </a:p>
        </p:txBody>
      </p:sp>
    </p:spTree>
    <p:extLst>
      <p:ext uri="{BB962C8B-B14F-4D97-AF65-F5344CB8AC3E}">
        <p14:creationId xmlns:p14="http://schemas.microsoft.com/office/powerpoint/2010/main" val="267653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6F96D99-D852-4713-AF97-5E70609C1FF7}" type="datetimeFigureOut">
              <a:rPr lang="en-GB" smtClean="0"/>
              <a:t>10/11/2020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434E23F-E121-4326-A744-3966E5DE74C8}" type="slidenum">
              <a:rPr lang="en-GB" smtClean="0"/>
              <a:t>‹#›</a:t>
            </a:fld>
            <a:endParaRPr lang="en-GB"/>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7231345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6F96D99-D852-4713-AF97-5E70609C1FF7}" type="datetimeFigureOut">
              <a:rPr lang="en-GB" smtClean="0"/>
              <a:t>10/11/2020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434E23F-E121-4326-A744-3966E5DE74C8}" type="slidenum">
              <a:rPr lang="en-GB" smtClean="0"/>
              <a:t>‹#›</a:t>
            </a:fld>
            <a:endParaRPr lang="en-GB"/>
          </a:p>
        </p:txBody>
      </p:sp>
    </p:spTree>
    <p:extLst>
      <p:ext uri="{BB962C8B-B14F-4D97-AF65-F5344CB8AC3E}">
        <p14:creationId xmlns:p14="http://schemas.microsoft.com/office/powerpoint/2010/main" val="36606525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6F96D99-D852-4713-AF97-5E70609C1FF7}" type="datetimeFigureOut">
              <a:rPr lang="en-GB" smtClean="0"/>
              <a:t>10/11/2020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434E23F-E121-4326-A744-3966E5DE74C8}" type="slidenum">
              <a:rPr lang="en-GB" smtClean="0"/>
              <a:t>‹#›</a:t>
            </a:fld>
            <a:endParaRPr lang="en-GB"/>
          </a:p>
        </p:txBody>
      </p:sp>
    </p:spTree>
    <p:extLst>
      <p:ext uri="{BB962C8B-B14F-4D97-AF65-F5344CB8AC3E}">
        <p14:creationId xmlns:p14="http://schemas.microsoft.com/office/powerpoint/2010/main" val="38364025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6F96D99-D852-4713-AF97-5E70609C1FF7}" type="datetimeFigureOut">
              <a:rPr lang="en-GB" smtClean="0"/>
              <a:t>10/11/2020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434E23F-E121-4326-A744-3966E5DE74C8}" type="slidenum">
              <a:rPr lang="en-GB" smtClean="0"/>
              <a:t>‹#›</a:t>
            </a:fld>
            <a:endParaRPr lang="en-GB"/>
          </a:p>
        </p:txBody>
      </p:sp>
    </p:spTree>
    <p:extLst>
      <p:ext uri="{BB962C8B-B14F-4D97-AF65-F5344CB8AC3E}">
        <p14:creationId xmlns:p14="http://schemas.microsoft.com/office/powerpoint/2010/main" val="21587465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F96D99-D852-4713-AF97-5E70609C1FF7}" type="datetimeFigureOut">
              <a:rPr lang="en-GB" smtClean="0"/>
              <a:t>10/11/2020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434E23F-E121-4326-A744-3966E5DE74C8}" type="slidenum">
              <a:rPr lang="en-GB" smtClean="0"/>
              <a:t>‹#›</a:t>
            </a:fld>
            <a:endParaRPr lang="en-GB"/>
          </a:p>
        </p:txBody>
      </p:sp>
    </p:spTree>
    <p:extLst>
      <p:ext uri="{BB962C8B-B14F-4D97-AF65-F5344CB8AC3E}">
        <p14:creationId xmlns:p14="http://schemas.microsoft.com/office/powerpoint/2010/main" val="775431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F96D99-D852-4713-AF97-5E70609C1FF7}" type="datetimeFigureOut">
              <a:rPr lang="en-GB" smtClean="0"/>
              <a:t>10/11/2020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434E23F-E121-4326-A744-3966E5DE74C8}" type="slidenum">
              <a:rPr lang="en-GB" smtClean="0"/>
              <a:t>‹#›</a:t>
            </a:fld>
            <a:endParaRPr lang="en-GB"/>
          </a:p>
        </p:txBody>
      </p:sp>
    </p:spTree>
    <p:extLst>
      <p:ext uri="{BB962C8B-B14F-4D97-AF65-F5344CB8AC3E}">
        <p14:creationId xmlns:p14="http://schemas.microsoft.com/office/powerpoint/2010/main" val="5086632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F96D99-D852-4713-AF97-5E70609C1FF7}" type="datetimeFigureOut">
              <a:rPr lang="en-GB" smtClean="0"/>
              <a:t>10/11/2020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434E23F-E121-4326-A744-3966E5DE74C8}" type="slidenum">
              <a:rPr lang="en-GB" smtClean="0"/>
              <a:t>‹#›</a:t>
            </a:fld>
            <a:endParaRPr lang="en-GB"/>
          </a:p>
        </p:txBody>
      </p:sp>
    </p:spTree>
    <p:extLst>
      <p:ext uri="{BB962C8B-B14F-4D97-AF65-F5344CB8AC3E}">
        <p14:creationId xmlns:p14="http://schemas.microsoft.com/office/powerpoint/2010/main" val="36080642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6F96D99-D852-4713-AF97-5E70609C1FF7}" type="datetimeFigureOut">
              <a:rPr lang="en-GB" smtClean="0"/>
              <a:t>10/11/2020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434E23F-E121-4326-A744-3966E5DE74C8}" type="slidenum">
              <a:rPr lang="en-GB" smtClean="0"/>
              <a:t>‹#›</a:t>
            </a:fld>
            <a:endParaRPr lang="en-GB"/>
          </a:p>
        </p:txBody>
      </p:sp>
    </p:spTree>
    <p:extLst>
      <p:ext uri="{BB962C8B-B14F-4D97-AF65-F5344CB8AC3E}">
        <p14:creationId xmlns:p14="http://schemas.microsoft.com/office/powerpoint/2010/main" val="26927320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6F96D99-D852-4713-AF97-5E70609C1FF7}" type="datetimeFigureOut">
              <a:rPr lang="en-GB" smtClean="0"/>
              <a:t>10/11/2020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434E23F-E121-4326-A744-3966E5DE74C8}" type="slidenum">
              <a:rPr lang="en-GB" smtClean="0"/>
              <a:t>‹#›</a:t>
            </a:fld>
            <a:endParaRPr lang="en-GB"/>
          </a:p>
        </p:txBody>
      </p:sp>
    </p:spTree>
    <p:extLst>
      <p:ext uri="{BB962C8B-B14F-4D97-AF65-F5344CB8AC3E}">
        <p14:creationId xmlns:p14="http://schemas.microsoft.com/office/powerpoint/2010/main" val="6152568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6F96D99-D852-4713-AF97-5E70609C1FF7}" type="datetimeFigureOut">
              <a:rPr lang="en-GB" smtClean="0"/>
              <a:t>10/11/2020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434E23F-E121-4326-A744-3966E5DE74C8}" type="slidenum">
              <a:rPr lang="en-GB" smtClean="0"/>
              <a:t>‹#›</a:t>
            </a:fld>
            <a:endParaRPr lang="en-GB"/>
          </a:p>
        </p:txBody>
      </p:sp>
    </p:spTree>
    <p:extLst>
      <p:ext uri="{BB962C8B-B14F-4D97-AF65-F5344CB8AC3E}">
        <p14:creationId xmlns:p14="http://schemas.microsoft.com/office/powerpoint/2010/main" val="4915625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6F96D99-D852-4713-AF97-5E70609C1FF7}" type="datetimeFigureOut">
              <a:rPr lang="en-GB" smtClean="0"/>
              <a:t>10/11/2020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434E23F-E121-4326-A744-3966E5DE74C8}" type="slidenum">
              <a:rPr lang="en-GB" smtClean="0"/>
              <a:t>‹#›</a:t>
            </a:fld>
            <a:endParaRPr lang="en-GB"/>
          </a:p>
        </p:txBody>
      </p:sp>
    </p:spTree>
    <p:extLst>
      <p:ext uri="{BB962C8B-B14F-4D97-AF65-F5344CB8AC3E}">
        <p14:creationId xmlns:p14="http://schemas.microsoft.com/office/powerpoint/2010/main" val="39549961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F96D99-D852-4713-AF97-5E70609C1FF7}" type="datetimeFigureOut">
              <a:rPr lang="en-GB" smtClean="0"/>
              <a:t>10/11/2020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434E23F-E121-4326-A744-3966E5DE74C8}" type="slidenum">
              <a:rPr lang="en-GB" smtClean="0"/>
              <a:t>‹#›</a:t>
            </a:fld>
            <a:endParaRPr lang="en-GB"/>
          </a:p>
        </p:txBody>
      </p:sp>
    </p:spTree>
    <p:extLst>
      <p:ext uri="{BB962C8B-B14F-4D97-AF65-F5344CB8AC3E}">
        <p14:creationId xmlns:p14="http://schemas.microsoft.com/office/powerpoint/2010/main" val="26794244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6F96D99-D852-4713-AF97-5E70609C1FF7}" type="datetimeFigureOut">
              <a:rPr lang="en-GB" smtClean="0"/>
              <a:t>10/11/2020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434E23F-E121-4326-A744-3966E5DE74C8}" type="slidenum">
              <a:rPr lang="en-GB" smtClean="0"/>
              <a:t>‹#›</a:t>
            </a:fld>
            <a:endParaRPr lang="en-GB"/>
          </a:p>
        </p:txBody>
      </p:sp>
    </p:spTree>
    <p:extLst>
      <p:ext uri="{BB962C8B-B14F-4D97-AF65-F5344CB8AC3E}">
        <p14:creationId xmlns:p14="http://schemas.microsoft.com/office/powerpoint/2010/main" val="40614843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6F96D99-D852-4713-AF97-5E70609C1FF7}" type="datetimeFigureOut">
              <a:rPr lang="en-GB" smtClean="0"/>
              <a:t>10/11/2020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434E23F-E121-4326-A744-3966E5DE74C8}" type="slidenum">
              <a:rPr lang="en-GB" smtClean="0"/>
              <a:t>‹#›</a:t>
            </a:fld>
            <a:endParaRPr lang="en-GB"/>
          </a:p>
        </p:txBody>
      </p:sp>
    </p:spTree>
    <p:extLst>
      <p:ext uri="{BB962C8B-B14F-4D97-AF65-F5344CB8AC3E}">
        <p14:creationId xmlns:p14="http://schemas.microsoft.com/office/powerpoint/2010/main" val="35531623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D6F96D99-D852-4713-AF97-5E70609C1FF7}" type="datetimeFigureOut">
              <a:rPr lang="en-GB" smtClean="0"/>
              <a:t>10/11/2020</a:t>
            </a:fld>
            <a:endParaRPr lang="en-GB"/>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7434E23F-E121-4326-A744-3966E5DE74C8}" type="slidenum">
              <a:rPr lang="en-GB" smtClean="0"/>
              <a:t>‹#›</a:t>
            </a:fld>
            <a:endParaRPr lang="en-GB"/>
          </a:p>
        </p:txBody>
      </p:sp>
    </p:spTree>
    <p:extLst>
      <p:ext uri="{BB962C8B-B14F-4D97-AF65-F5344CB8AC3E}">
        <p14:creationId xmlns:p14="http://schemas.microsoft.com/office/powerpoint/2010/main" val="90564251"/>
      </p:ext>
    </p:extLst>
  </p:cSld>
  <p:clrMap bg1="dk1" tx1="lt1" bg2="dk2" tx2="lt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mailto:performancesport@qub.ac.uk" TargetMode="External"/><Relationship Id="rId2" Type="http://schemas.openxmlformats.org/officeDocument/2006/relationships/hyperlink" Target="mailto:activecampus@qub.ac.uk" TargetMode="Externa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s://home.qubsu.org/club-soc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577060A-71C9-4EA2-A517-BA9B6B05169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921" t="9091" r="22377"/>
          <a:stretch/>
        </p:blipFill>
        <p:spPr>
          <a:xfrm>
            <a:off x="3523488" y="10"/>
            <a:ext cx="8668512" cy="6857990"/>
          </a:xfrm>
          <a:prstGeom prst="rect">
            <a:avLst/>
          </a:prstGeom>
        </p:spPr>
      </p:pic>
      <p:sp>
        <p:nvSpPr>
          <p:cNvPr id="2" name="Title 1">
            <a:extLst>
              <a:ext uri="{FF2B5EF4-FFF2-40B4-BE49-F238E27FC236}">
                <a16:creationId xmlns:a16="http://schemas.microsoft.com/office/drawing/2014/main" id="{4563AF3C-4F54-4D82-98F0-23B4F0228B3B}"/>
              </a:ext>
            </a:extLst>
          </p:cNvPr>
          <p:cNvSpPr>
            <a:spLocks noGrp="1"/>
          </p:cNvSpPr>
          <p:nvPr>
            <p:ph type="ctrTitle"/>
          </p:nvPr>
        </p:nvSpPr>
        <p:spPr>
          <a:xfrm>
            <a:off x="477981" y="1122363"/>
            <a:ext cx="4023360" cy="3204134"/>
          </a:xfrm>
        </p:spPr>
        <p:txBody>
          <a:bodyPr anchor="b">
            <a:normAutofit/>
          </a:bodyPr>
          <a:lstStyle/>
          <a:p>
            <a:pPr algn="l"/>
            <a:r>
              <a:rPr lang="en-GB" sz="4800"/>
              <a:t>Queens Sport – Degree Plus</a:t>
            </a:r>
          </a:p>
        </p:txBody>
      </p:sp>
    </p:spTree>
    <p:extLst>
      <p:ext uri="{BB962C8B-B14F-4D97-AF65-F5344CB8AC3E}">
        <p14:creationId xmlns:p14="http://schemas.microsoft.com/office/powerpoint/2010/main" val="3877163550"/>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5A25B-6F24-4AE5-A885-81043940EF0D}"/>
              </a:ext>
            </a:extLst>
          </p:cNvPr>
          <p:cNvSpPr>
            <a:spLocks noGrp="1"/>
          </p:cNvSpPr>
          <p:nvPr>
            <p:ph type="title"/>
          </p:nvPr>
        </p:nvSpPr>
        <p:spPr/>
        <p:txBody>
          <a:bodyPr/>
          <a:lstStyle/>
          <a:p>
            <a:pPr algn="ctr"/>
            <a:r>
              <a:rPr lang="en-GB" dirty="0"/>
              <a:t>Background </a:t>
            </a:r>
          </a:p>
        </p:txBody>
      </p:sp>
      <p:sp>
        <p:nvSpPr>
          <p:cNvPr id="3" name="Content Placeholder 2">
            <a:extLst>
              <a:ext uri="{FF2B5EF4-FFF2-40B4-BE49-F238E27FC236}">
                <a16:creationId xmlns:a16="http://schemas.microsoft.com/office/drawing/2014/main" id="{8E53D958-D40B-4CDA-97AA-37DA11F9155D}"/>
              </a:ext>
            </a:extLst>
          </p:cNvPr>
          <p:cNvSpPr>
            <a:spLocks noGrp="1"/>
          </p:cNvSpPr>
          <p:nvPr>
            <p:ph idx="1"/>
          </p:nvPr>
        </p:nvSpPr>
        <p:spPr/>
        <p:txBody>
          <a:bodyPr/>
          <a:lstStyle/>
          <a:p>
            <a:pPr algn="l"/>
            <a:r>
              <a:rPr lang="en-GB" b="0" i="0" dirty="0">
                <a:effectLst/>
                <a:latin typeface="Segoe UI" panose="020B0502040204020203" pitchFamily="34" charset="0"/>
              </a:rPr>
              <a:t>The role of sport at Queen’s University can be transformative for students, staff and the wider community and our ambition is to empower well-being and achievement for all through our commitment to the university values. </a:t>
            </a:r>
          </a:p>
          <a:p>
            <a:pPr algn="l"/>
            <a:r>
              <a:rPr lang="en-GB" b="0" i="0" dirty="0">
                <a:effectLst/>
                <a:latin typeface="Segoe UI" panose="020B0502040204020203" pitchFamily="34" charset="0"/>
              </a:rPr>
              <a:t>We are proud of our sporting heritage and of its prominence in the identity of this great institution. Driving a culture of excellence through sport has enabled generations of students to acquire personal and professional skills that have enhanced employability and created an alumni body connected locally and globally that are of the highest calibre.</a:t>
            </a:r>
          </a:p>
          <a:p>
            <a:pPr marL="0" indent="0">
              <a:buNone/>
            </a:pPr>
            <a:endParaRPr lang="en-GB" dirty="0"/>
          </a:p>
        </p:txBody>
      </p:sp>
      <p:pic>
        <p:nvPicPr>
          <p:cNvPr id="5" name="Picture 4">
            <a:extLst>
              <a:ext uri="{FF2B5EF4-FFF2-40B4-BE49-F238E27FC236}">
                <a16:creationId xmlns:a16="http://schemas.microsoft.com/office/drawing/2014/main" id="{0B35BD60-D19D-4001-9604-88915A1026DB}"/>
              </a:ext>
            </a:extLst>
          </p:cNvPr>
          <p:cNvPicPr>
            <a:picLocks noChangeAspect="1"/>
          </p:cNvPicPr>
          <p:nvPr/>
        </p:nvPicPr>
        <p:blipFill>
          <a:blip r:embed="rId2"/>
          <a:stretch>
            <a:fillRect/>
          </a:stretch>
        </p:blipFill>
        <p:spPr>
          <a:xfrm>
            <a:off x="7567578" y="5816460"/>
            <a:ext cx="4252948" cy="863880"/>
          </a:xfrm>
          <a:prstGeom prst="rect">
            <a:avLst/>
          </a:prstGeom>
        </p:spPr>
      </p:pic>
    </p:spTree>
    <p:extLst>
      <p:ext uri="{BB962C8B-B14F-4D97-AF65-F5344CB8AC3E}">
        <p14:creationId xmlns:p14="http://schemas.microsoft.com/office/powerpoint/2010/main" val="20930459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2C167-42C6-43DA-8009-F56613FA637A}"/>
              </a:ext>
            </a:extLst>
          </p:cNvPr>
          <p:cNvSpPr>
            <a:spLocks noGrp="1"/>
          </p:cNvSpPr>
          <p:nvPr>
            <p:ph type="title"/>
          </p:nvPr>
        </p:nvSpPr>
        <p:spPr/>
        <p:txBody>
          <a:bodyPr/>
          <a:lstStyle/>
          <a:p>
            <a:r>
              <a:rPr lang="en-GB" dirty="0"/>
              <a:t>Participation </a:t>
            </a:r>
          </a:p>
        </p:txBody>
      </p:sp>
      <p:sp>
        <p:nvSpPr>
          <p:cNvPr id="3" name="Content Placeholder 2">
            <a:extLst>
              <a:ext uri="{FF2B5EF4-FFF2-40B4-BE49-F238E27FC236}">
                <a16:creationId xmlns:a16="http://schemas.microsoft.com/office/drawing/2014/main" id="{7EAFE140-9CCC-4F1E-9211-85BB2B4D0294}"/>
              </a:ext>
            </a:extLst>
          </p:cNvPr>
          <p:cNvSpPr>
            <a:spLocks noGrp="1"/>
          </p:cNvSpPr>
          <p:nvPr>
            <p:ph sz="half" idx="1"/>
          </p:nvPr>
        </p:nvSpPr>
        <p:spPr>
          <a:xfrm>
            <a:off x="913795" y="2088319"/>
            <a:ext cx="5106004" cy="4537564"/>
          </a:xfrm>
        </p:spPr>
        <p:txBody>
          <a:bodyPr>
            <a:normAutofit fontScale="62500" lnSpcReduction="20000"/>
          </a:bodyPr>
          <a:lstStyle/>
          <a:p>
            <a:r>
              <a:rPr lang="en-GB" sz="2400" b="1" dirty="0"/>
              <a:t>Active Campus Programme </a:t>
            </a:r>
          </a:p>
          <a:p>
            <a:pPr>
              <a:buFontTx/>
              <a:buChar char="-"/>
            </a:pPr>
            <a:r>
              <a:rPr lang="en-GB" sz="2400" dirty="0"/>
              <a:t>Social Media</a:t>
            </a:r>
          </a:p>
          <a:p>
            <a:pPr>
              <a:buFontTx/>
              <a:buChar char="-"/>
            </a:pPr>
            <a:r>
              <a:rPr lang="en-GB" sz="2400" dirty="0"/>
              <a:t>Assisting with the Programmes </a:t>
            </a:r>
          </a:p>
          <a:p>
            <a:endParaRPr lang="en-GB" sz="2400" dirty="0"/>
          </a:p>
          <a:p>
            <a:r>
              <a:rPr lang="en-GB" sz="2400" b="1" dirty="0"/>
              <a:t>Large Events – Queen’s 5K Race and </a:t>
            </a:r>
            <a:r>
              <a:rPr lang="en-GB" sz="2400" b="1" dirty="0" err="1"/>
              <a:t>Swimathon</a:t>
            </a:r>
            <a:endParaRPr lang="en-GB" sz="2400" b="1" dirty="0"/>
          </a:p>
          <a:p>
            <a:pPr>
              <a:buFontTx/>
              <a:buChar char="-"/>
            </a:pPr>
            <a:r>
              <a:rPr lang="en-GB" sz="2400" dirty="0"/>
              <a:t>Marshalling</a:t>
            </a:r>
          </a:p>
          <a:p>
            <a:pPr>
              <a:buFontTx/>
              <a:buChar char="-"/>
            </a:pPr>
            <a:r>
              <a:rPr lang="en-GB" sz="2400" dirty="0"/>
              <a:t>Photography</a:t>
            </a:r>
          </a:p>
          <a:p>
            <a:pPr>
              <a:buFontTx/>
              <a:buChar char="-"/>
            </a:pPr>
            <a:r>
              <a:rPr lang="en-GB" sz="2400" dirty="0"/>
              <a:t>Hospitality </a:t>
            </a:r>
          </a:p>
          <a:p>
            <a:endParaRPr lang="en-GB" sz="2400" dirty="0"/>
          </a:p>
          <a:p>
            <a:r>
              <a:rPr lang="en-GB" sz="2400" b="1" dirty="0"/>
              <a:t>Sports Clubs Committee Roles </a:t>
            </a:r>
          </a:p>
          <a:p>
            <a:pPr>
              <a:buFontTx/>
              <a:buChar char="-"/>
            </a:pPr>
            <a:r>
              <a:rPr lang="en-GB" sz="2400" dirty="0"/>
              <a:t>Social Media Promotion</a:t>
            </a:r>
          </a:p>
          <a:p>
            <a:pPr>
              <a:buFontTx/>
              <a:buChar char="-"/>
            </a:pPr>
            <a:r>
              <a:rPr lang="en-GB" sz="2400" dirty="0"/>
              <a:t>Fundraising </a:t>
            </a:r>
          </a:p>
          <a:p>
            <a:endParaRPr lang="en-GB" dirty="0"/>
          </a:p>
        </p:txBody>
      </p:sp>
      <p:pic>
        <p:nvPicPr>
          <p:cNvPr id="8" name="Picture 7">
            <a:extLst>
              <a:ext uri="{FF2B5EF4-FFF2-40B4-BE49-F238E27FC236}">
                <a16:creationId xmlns:a16="http://schemas.microsoft.com/office/drawing/2014/main" id="{0FEAE6BE-646F-43F4-B6A1-69FAF74D9C06}"/>
              </a:ext>
            </a:extLst>
          </p:cNvPr>
          <p:cNvPicPr>
            <a:picLocks noChangeAspect="1"/>
          </p:cNvPicPr>
          <p:nvPr/>
        </p:nvPicPr>
        <p:blipFill>
          <a:blip r:embed="rId2"/>
          <a:stretch>
            <a:fillRect/>
          </a:stretch>
        </p:blipFill>
        <p:spPr>
          <a:xfrm>
            <a:off x="7209769" y="5850835"/>
            <a:ext cx="4252948" cy="863880"/>
          </a:xfrm>
          <a:prstGeom prst="rect">
            <a:avLst/>
          </a:prstGeom>
        </p:spPr>
      </p:pic>
      <p:pic>
        <p:nvPicPr>
          <p:cNvPr id="12" name="Content Placeholder 11">
            <a:extLst>
              <a:ext uri="{FF2B5EF4-FFF2-40B4-BE49-F238E27FC236}">
                <a16:creationId xmlns:a16="http://schemas.microsoft.com/office/drawing/2014/main" id="{9F63C53F-D316-48FE-888A-88DF85F0F393}"/>
              </a:ext>
            </a:extLst>
          </p:cNvPr>
          <p:cNvPicPr>
            <a:picLocks noGrp="1" noChangeAspect="1"/>
          </p:cNvPicPr>
          <p:nvPr>
            <p:ph sz="half" idx="2"/>
          </p:nvPr>
        </p:nvPicPr>
        <p:blipFill rotWithShape="1">
          <a:blip r:embed="rId3" cstate="print">
            <a:extLst>
              <a:ext uri="{28A0092B-C50C-407E-A947-70E740481C1C}">
                <a14:useLocalDpi xmlns:a14="http://schemas.microsoft.com/office/drawing/2010/main" val="0"/>
              </a:ext>
            </a:extLst>
          </a:blip>
          <a:srcRect l="17384" t="12801" r="16400" b="13477"/>
          <a:stretch/>
        </p:blipFill>
        <p:spPr>
          <a:xfrm>
            <a:off x="6780627" y="1626485"/>
            <a:ext cx="4856829" cy="4055537"/>
          </a:xfrm>
          <a:prstGeom prst="rect">
            <a:avLst/>
          </a:prstGeom>
        </p:spPr>
      </p:pic>
    </p:spTree>
    <p:extLst>
      <p:ext uri="{BB962C8B-B14F-4D97-AF65-F5344CB8AC3E}">
        <p14:creationId xmlns:p14="http://schemas.microsoft.com/office/powerpoint/2010/main" val="27295918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E814F5-8201-40D4-98DD-AD041B4256A9}"/>
              </a:ext>
            </a:extLst>
          </p:cNvPr>
          <p:cNvSpPr>
            <a:spLocks noGrp="1"/>
          </p:cNvSpPr>
          <p:nvPr>
            <p:ph type="title"/>
          </p:nvPr>
        </p:nvSpPr>
        <p:spPr/>
        <p:txBody>
          <a:bodyPr/>
          <a:lstStyle/>
          <a:p>
            <a:r>
              <a:rPr lang="en-GB" dirty="0"/>
              <a:t>Performance </a:t>
            </a:r>
          </a:p>
        </p:txBody>
      </p:sp>
      <p:sp>
        <p:nvSpPr>
          <p:cNvPr id="3" name="Content Placeholder 2">
            <a:extLst>
              <a:ext uri="{FF2B5EF4-FFF2-40B4-BE49-F238E27FC236}">
                <a16:creationId xmlns:a16="http://schemas.microsoft.com/office/drawing/2014/main" id="{BA34637A-74DB-4298-99F0-0A1E01C3EE78}"/>
              </a:ext>
            </a:extLst>
          </p:cNvPr>
          <p:cNvSpPr>
            <a:spLocks noGrp="1"/>
          </p:cNvSpPr>
          <p:nvPr>
            <p:ph sz="half" idx="1"/>
          </p:nvPr>
        </p:nvSpPr>
        <p:spPr>
          <a:xfrm>
            <a:off x="924443" y="1917161"/>
            <a:ext cx="5106004" cy="4045195"/>
          </a:xfrm>
        </p:spPr>
        <p:txBody>
          <a:bodyPr>
            <a:normAutofit fontScale="92500" lnSpcReduction="10000"/>
          </a:bodyPr>
          <a:lstStyle/>
          <a:p>
            <a:r>
              <a:rPr lang="en-GB" b="1" dirty="0"/>
              <a:t>Match Day Operations </a:t>
            </a:r>
          </a:p>
          <a:p>
            <a:pPr>
              <a:buFontTx/>
              <a:buChar char="-"/>
            </a:pPr>
            <a:r>
              <a:rPr lang="en-GB" dirty="0"/>
              <a:t>Photography</a:t>
            </a:r>
          </a:p>
          <a:p>
            <a:pPr>
              <a:buFontTx/>
              <a:buChar char="-"/>
            </a:pPr>
            <a:r>
              <a:rPr lang="en-GB" dirty="0"/>
              <a:t>Ticket Scanning</a:t>
            </a:r>
          </a:p>
          <a:p>
            <a:pPr>
              <a:buFontTx/>
              <a:buChar char="-"/>
            </a:pPr>
            <a:endParaRPr lang="en-GB" dirty="0"/>
          </a:p>
          <a:p>
            <a:r>
              <a:rPr lang="en-GB" b="1" dirty="0"/>
              <a:t>Elite Athlete Programme</a:t>
            </a:r>
          </a:p>
          <a:p>
            <a:endParaRPr lang="en-GB" dirty="0"/>
          </a:p>
          <a:p>
            <a:r>
              <a:rPr lang="en-GB" b="1" dirty="0"/>
              <a:t>Sports Clubs Committee Roles</a:t>
            </a:r>
          </a:p>
          <a:p>
            <a:pPr>
              <a:buFontTx/>
              <a:buChar char="-"/>
            </a:pPr>
            <a:r>
              <a:rPr lang="en-GB" dirty="0"/>
              <a:t>Organising competitions</a:t>
            </a:r>
          </a:p>
          <a:p>
            <a:pPr marL="0" indent="0">
              <a:buNone/>
            </a:pPr>
            <a:r>
              <a:rPr lang="en-GB" dirty="0"/>
              <a:t>-  Coaching</a:t>
            </a:r>
          </a:p>
          <a:p>
            <a:endParaRPr lang="en-GB" dirty="0"/>
          </a:p>
        </p:txBody>
      </p:sp>
      <p:pic>
        <p:nvPicPr>
          <p:cNvPr id="6" name="Picture 5">
            <a:extLst>
              <a:ext uri="{FF2B5EF4-FFF2-40B4-BE49-F238E27FC236}">
                <a16:creationId xmlns:a16="http://schemas.microsoft.com/office/drawing/2014/main" id="{CACD31FF-0C44-4999-9D54-226226950F4C}"/>
              </a:ext>
            </a:extLst>
          </p:cNvPr>
          <p:cNvPicPr>
            <a:picLocks noChangeAspect="1"/>
          </p:cNvPicPr>
          <p:nvPr/>
        </p:nvPicPr>
        <p:blipFill>
          <a:blip r:embed="rId2"/>
          <a:stretch>
            <a:fillRect/>
          </a:stretch>
        </p:blipFill>
        <p:spPr>
          <a:xfrm>
            <a:off x="6594006" y="5943598"/>
            <a:ext cx="4252948" cy="863880"/>
          </a:xfrm>
          <a:prstGeom prst="rect">
            <a:avLst/>
          </a:prstGeom>
        </p:spPr>
      </p:pic>
      <p:pic>
        <p:nvPicPr>
          <p:cNvPr id="1026" name="Picture 2">
            <a:extLst>
              <a:ext uri="{FF2B5EF4-FFF2-40B4-BE49-F238E27FC236}">
                <a16:creationId xmlns:a16="http://schemas.microsoft.com/office/drawing/2014/main" id="{4FC6DDD4-5731-426F-A856-5708B0505B26}"/>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030447" y="1665446"/>
            <a:ext cx="5716076" cy="39576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26496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28E993-E09C-4DDC-AE08-5261FAAC5461}"/>
              </a:ext>
            </a:extLst>
          </p:cNvPr>
          <p:cNvSpPr>
            <a:spLocks noGrp="1"/>
          </p:cNvSpPr>
          <p:nvPr>
            <p:ph type="title"/>
          </p:nvPr>
        </p:nvSpPr>
        <p:spPr/>
        <p:txBody>
          <a:bodyPr/>
          <a:lstStyle/>
          <a:p>
            <a:r>
              <a:rPr lang="en-GB" dirty="0"/>
              <a:t>Contact Details</a:t>
            </a:r>
          </a:p>
        </p:txBody>
      </p:sp>
      <p:sp>
        <p:nvSpPr>
          <p:cNvPr id="3" name="Content Placeholder 2">
            <a:extLst>
              <a:ext uri="{FF2B5EF4-FFF2-40B4-BE49-F238E27FC236}">
                <a16:creationId xmlns:a16="http://schemas.microsoft.com/office/drawing/2014/main" id="{8FA3B590-BAAA-4547-A31B-0505612EE133}"/>
              </a:ext>
            </a:extLst>
          </p:cNvPr>
          <p:cNvSpPr>
            <a:spLocks noGrp="1"/>
          </p:cNvSpPr>
          <p:nvPr>
            <p:ph idx="1"/>
          </p:nvPr>
        </p:nvSpPr>
        <p:spPr>
          <a:xfrm>
            <a:off x="913794" y="1817769"/>
            <a:ext cx="10353762" cy="3695136"/>
          </a:xfrm>
        </p:spPr>
        <p:txBody>
          <a:bodyPr/>
          <a:lstStyle/>
          <a:p>
            <a:r>
              <a:rPr lang="en-GB" sz="3200" b="1" dirty="0"/>
              <a:t>Participation</a:t>
            </a:r>
            <a:r>
              <a:rPr lang="en-GB" sz="3200" dirty="0"/>
              <a:t> – </a:t>
            </a:r>
            <a:r>
              <a:rPr lang="en-GB" sz="3200" dirty="0">
                <a:solidFill>
                  <a:srgbClr val="FFFF00"/>
                </a:solidFill>
                <a:hlinkClick r:id="rId2">
                  <a:extLst>
                    <a:ext uri="{A12FA001-AC4F-418D-AE19-62706E023703}">
                      <ahyp:hlinkClr xmlns:ahyp="http://schemas.microsoft.com/office/drawing/2018/hyperlinkcolor" val="tx"/>
                    </a:ext>
                  </a:extLst>
                </a:hlinkClick>
              </a:rPr>
              <a:t>activecampus@qub.ac.uk</a:t>
            </a:r>
            <a:r>
              <a:rPr lang="en-GB" sz="3200" dirty="0">
                <a:solidFill>
                  <a:srgbClr val="FFFF00"/>
                </a:solidFill>
              </a:rPr>
              <a:t> </a:t>
            </a:r>
          </a:p>
          <a:p>
            <a:endParaRPr lang="en-GB" sz="3200" dirty="0"/>
          </a:p>
          <a:p>
            <a:r>
              <a:rPr lang="en-GB" sz="3200" b="1" dirty="0"/>
              <a:t>Performance</a:t>
            </a:r>
            <a:r>
              <a:rPr lang="en-GB" sz="3200" dirty="0"/>
              <a:t> – </a:t>
            </a:r>
            <a:r>
              <a:rPr lang="en-GB" sz="3200" dirty="0">
                <a:solidFill>
                  <a:srgbClr val="FFFF00"/>
                </a:solidFill>
                <a:hlinkClick r:id="rId3">
                  <a:extLst>
                    <a:ext uri="{A12FA001-AC4F-418D-AE19-62706E023703}">
                      <ahyp:hlinkClr xmlns:ahyp="http://schemas.microsoft.com/office/drawing/2018/hyperlinkcolor" val="tx"/>
                    </a:ext>
                  </a:extLst>
                </a:hlinkClick>
              </a:rPr>
              <a:t>performancesport@qub.ac.uk</a:t>
            </a:r>
            <a:endParaRPr lang="en-GB" sz="3200" dirty="0">
              <a:solidFill>
                <a:srgbClr val="FFFF00"/>
              </a:solidFill>
            </a:endParaRPr>
          </a:p>
          <a:p>
            <a:endParaRPr lang="en-GB" sz="3200" dirty="0">
              <a:solidFill>
                <a:schemeClr val="accent5"/>
              </a:solidFill>
            </a:endParaRPr>
          </a:p>
          <a:p>
            <a:r>
              <a:rPr lang="en-GB" sz="3200" b="1" dirty="0"/>
              <a:t>Sports Clubs </a:t>
            </a:r>
            <a:r>
              <a:rPr lang="en-GB" sz="3200" dirty="0"/>
              <a:t>- </a:t>
            </a:r>
            <a:r>
              <a:rPr lang="en-GB" sz="3200" dirty="0">
                <a:solidFill>
                  <a:srgbClr val="FFFF00"/>
                </a:solidFill>
                <a:hlinkClick r:id="rId4">
                  <a:extLst>
                    <a:ext uri="{A12FA001-AC4F-418D-AE19-62706E023703}">
                      <ahyp:hlinkClr xmlns:ahyp="http://schemas.microsoft.com/office/drawing/2018/hyperlinkcolor" val="tx"/>
                    </a:ext>
                  </a:extLst>
                </a:hlinkClick>
              </a:rPr>
              <a:t>https://home.qubsu.org/club-socs/</a:t>
            </a:r>
            <a:r>
              <a:rPr lang="en-GB" sz="3200" dirty="0">
                <a:solidFill>
                  <a:srgbClr val="FFFF00"/>
                </a:solidFill>
              </a:rPr>
              <a:t> </a:t>
            </a:r>
          </a:p>
          <a:p>
            <a:endParaRPr lang="en-GB" dirty="0"/>
          </a:p>
          <a:p>
            <a:endParaRPr lang="en-GB" dirty="0"/>
          </a:p>
          <a:p>
            <a:endParaRPr lang="en-GB" dirty="0"/>
          </a:p>
        </p:txBody>
      </p:sp>
      <p:pic>
        <p:nvPicPr>
          <p:cNvPr id="5" name="Picture 4">
            <a:extLst>
              <a:ext uri="{FF2B5EF4-FFF2-40B4-BE49-F238E27FC236}">
                <a16:creationId xmlns:a16="http://schemas.microsoft.com/office/drawing/2014/main" id="{AE4EF636-2A3F-409F-905F-8C2F329709D6}"/>
              </a:ext>
            </a:extLst>
          </p:cNvPr>
          <p:cNvPicPr>
            <a:picLocks noChangeAspect="1"/>
          </p:cNvPicPr>
          <p:nvPr/>
        </p:nvPicPr>
        <p:blipFill>
          <a:blip r:embed="rId5"/>
          <a:stretch>
            <a:fillRect/>
          </a:stretch>
        </p:blipFill>
        <p:spPr>
          <a:xfrm>
            <a:off x="7014608" y="5660246"/>
            <a:ext cx="4252948" cy="863880"/>
          </a:xfrm>
          <a:prstGeom prst="rect">
            <a:avLst/>
          </a:prstGeom>
        </p:spPr>
      </p:pic>
    </p:spTree>
    <p:extLst>
      <p:ext uri="{BB962C8B-B14F-4D97-AF65-F5344CB8AC3E}">
        <p14:creationId xmlns:p14="http://schemas.microsoft.com/office/powerpoint/2010/main" val="256642068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742332"/>
      </a:dk2>
      <a:lt2>
        <a:srgbClr val="EE91A0"/>
      </a:lt2>
      <a:accent1>
        <a:srgbClr val="E03754"/>
      </a:accent1>
      <a:accent2>
        <a:srgbClr val="E86C2E"/>
      </a:accent2>
      <a:accent3>
        <a:srgbClr val="DAB250"/>
      </a:accent3>
      <a:accent4>
        <a:srgbClr val="60C4AA"/>
      </a:accent4>
      <a:accent5>
        <a:srgbClr val="51A9DB"/>
      </a:accent5>
      <a:accent6>
        <a:srgbClr val="976AC9"/>
      </a:accent6>
      <a:hlink>
        <a:srgbClr val="D5445E"/>
      </a:hlink>
      <a:folHlink>
        <a:srgbClr val="E17C8E"/>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6B2E858E-683F-40D9-B4CB-284D097F3AC0}"/>
    </a:ext>
  </a:extLst>
</a:theme>
</file>

<file path=docProps/app.xml><?xml version="1.0" encoding="utf-8"?>
<Properties xmlns="http://schemas.openxmlformats.org/officeDocument/2006/extended-properties" xmlns:vt="http://schemas.openxmlformats.org/officeDocument/2006/docPropsVTypes">
  <Template>TM04033921[[fn=Damask]]</Template>
  <TotalTime>93</TotalTime>
  <Words>180</Words>
  <Application>Microsoft Office PowerPoint</Application>
  <PresentationFormat>Widescreen</PresentationFormat>
  <Paragraphs>34</Paragraphs>
  <Slides>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Bookman Old Style</vt:lpstr>
      <vt:lpstr>Rockwell</vt:lpstr>
      <vt:lpstr>Segoe UI</vt:lpstr>
      <vt:lpstr>Damask</vt:lpstr>
      <vt:lpstr>Queens Sport – Degree Plus</vt:lpstr>
      <vt:lpstr>Background </vt:lpstr>
      <vt:lpstr>Participation </vt:lpstr>
      <vt:lpstr>Performance </vt:lpstr>
      <vt:lpstr>Contact Details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Queens Sport</dc:title>
  <dc:creator>Teresa Reid</dc:creator>
  <cp:lastModifiedBy>Teresa Reid</cp:lastModifiedBy>
  <cp:revision>2</cp:revision>
  <dcterms:created xsi:type="dcterms:W3CDTF">2020-11-10T11:17:01Z</dcterms:created>
  <dcterms:modified xsi:type="dcterms:W3CDTF">2020-11-10T12:52:07Z</dcterms:modified>
</cp:coreProperties>
</file>