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9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434DB-C943-40F9-8C03-607490192E27}" v="24" dt="2020-09-10T10:24:20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sa Reid" userId="72e88ba5338d5902" providerId="LiveId" clId="{6E518AB0-142F-4B7C-B6D9-C35D3553D076}"/>
    <pc:docChg chg="undo custSel mod addSld modSld">
      <pc:chgData name="Teresa Reid" userId="72e88ba5338d5902" providerId="LiveId" clId="{6E518AB0-142F-4B7C-B6D9-C35D3553D076}" dt="2020-09-09T10:50:34.772" v="2762" actId="20577"/>
      <pc:docMkLst>
        <pc:docMk/>
      </pc:docMkLst>
      <pc:sldChg chg="modSp mod">
        <pc:chgData name="Teresa Reid" userId="72e88ba5338d5902" providerId="LiveId" clId="{6E518AB0-142F-4B7C-B6D9-C35D3553D076}" dt="2020-09-09T10:21:31.209" v="259" actId="20577"/>
        <pc:sldMkLst>
          <pc:docMk/>
          <pc:sldMk cId="3024038544" sldId="257"/>
        </pc:sldMkLst>
        <pc:spChg chg="mod">
          <ac:chgData name="Teresa Reid" userId="72e88ba5338d5902" providerId="LiveId" clId="{6E518AB0-142F-4B7C-B6D9-C35D3553D076}" dt="2020-09-09T10:21:31.209" v="259" actId="20577"/>
          <ac:spMkLst>
            <pc:docMk/>
            <pc:sldMk cId="3024038544" sldId="257"/>
            <ac:spMk id="3" creationId="{17B27BE5-B95E-4A0F-B5AE-DDD9C2BB4334}"/>
          </ac:spMkLst>
        </pc:spChg>
      </pc:sldChg>
      <pc:sldChg chg="modSp mod">
        <pc:chgData name="Teresa Reid" userId="72e88ba5338d5902" providerId="LiveId" clId="{6E518AB0-142F-4B7C-B6D9-C35D3553D076}" dt="2020-09-09T10:24:40.054" v="597" actId="20577"/>
        <pc:sldMkLst>
          <pc:docMk/>
          <pc:sldMk cId="1845687980" sldId="258"/>
        </pc:sldMkLst>
        <pc:spChg chg="mod">
          <ac:chgData name="Teresa Reid" userId="72e88ba5338d5902" providerId="LiveId" clId="{6E518AB0-142F-4B7C-B6D9-C35D3553D076}" dt="2020-09-09T10:24:40.054" v="597" actId="20577"/>
          <ac:spMkLst>
            <pc:docMk/>
            <pc:sldMk cId="1845687980" sldId="258"/>
            <ac:spMk id="3" creationId="{1632937B-F59F-4745-B722-A7A864B563F4}"/>
          </ac:spMkLst>
        </pc:spChg>
      </pc:sldChg>
      <pc:sldChg chg="modSp mod">
        <pc:chgData name="Teresa Reid" userId="72e88ba5338d5902" providerId="LiveId" clId="{6E518AB0-142F-4B7C-B6D9-C35D3553D076}" dt="2020-09-09T10:27:04.176" v="1091" actId="20577"/>
        <pc:sldMkLst>
          <pc:docMk/>
          <pc:sldMk cId="4208921905" sldId="259"/>
        </pc:sldMkLst>
        <pc:spChg chg="mod">
          <ac:chgData name="Teresa Reid" userId="72e88ba5338d5902" providerId="LiveId" clId="{6E518AB0-142F-4B7C-B6D9-C35D3553D076}" dt="2020-09-09T10:27:04.176" v="1091" actId="20577"/>
          <ac:spMkLst>
            <pc:docMk/>
            <pc:sldMk cId="4208921905" sldId="259"/>
            <ac:spMk id="3" creationId="{643EF3FE-97FB-4CD9-A61A-82191DD1EC58}"/>
          </ac:spMkLst>
        </pc:spChg>
      </pc:sldChg>
      <pc:sldChg chg="modSp mod">
        <pc:chgData name="Teresa Reid" userId="72e88ba5338d5902" providerId="LiveId" clId="{6E518AB0-142F-4B7C-B6D9-C35D3553D076}" dt="2020-09-09T10:33:39.217" v="1466" actId="27636"/>
        <pc:sldMkLst>
          <pc:docMk/>
          <pc:sldMk cId="61861578" sldId="260"/>
        </pc:sldMkLst>
        <pc:spChg chg="mod">
          <ac:chgData name="Teresa Reid" userId="72e88ba5338d5902" providerId="LiveId" clId="{6E518AB0-142F-4B7C-B6D9-C35D3553D076}" dt="2020-09-09T10:33:39.217" v="1466" actId="27636"/>
          <ac:spMkLst>
            <pc:docMk/>
            <pc:sldMk cId="61861578" sldId="260"/>
            <ac:spMk id="3" creationId="{B9327967-6671-4767-BF3E-ED95875DC272}"/>
          </ac:spMkLst>
        </pc:spChg>
      </pc:sldChg>
      <pc:sldChg chg="modSp mod">
        <pc:chgData name="Teresa Reid" userId="72e88ba5338d5902" providerId="LiveId" clId="{6E518AB0-142F-4B7C-B6D9-C35D3553D076}" dt="2020-09-09T10:42:36.769" v="1779" actId="20577"/>
        <pc:sldMkLst>
          <pc:docMk/>
          <pc:sldMk cId="3033480562" sldId="261"/>
        </pc:sldMkLst>
        <pc:spChg chg="mod">
          <ac:chgData name="Teresa Reid" userId="72e88ba5338d5902" providerId="LiveId" clId="{6E518AB0-142F-4B7C-B6D9-C35D3553D076}" dt="2020-09-09T10:42:36.769" v="1779" actId="20577"/>
          <ac:spMkLst>
            <pc:docMk/>
            <pc:sldMk cId="3033480562" sldId="261"/>
            <ac:spMk id="3" creationId="{2DE63A26-D97E-4C1C-B885-9A168780E268}"/>
          </ac:spMkLst>
        </pc:spChg>
      </pc:sldChg>
      <pc:sldChg chg="modSp mod">
        <pc:chgData name="Teresa Reid" userId="72e88ba5338d5902" providerId="LiveId" clId="{6E518AB0-142F-4B7C-B6D9-C35D3553D076}" dt="2020-09-09T10:44:42.992" v="2101" actId="20577"/>
        <pc:sldMkLst>
          <pc:docMk/>
          <pc:sldMk cId="3759447465" sldId="262"/>
        </pc:sldMkLst>
        <pc:spChg chg="mod">
          <ac:chgData name="Teresa Reid" userId="72e88ba5338d5902" providerId="LiveId" clId="{6E518AB0-142F-4B7C-B6D9-C35D3553D076}" dt="2020-09-09T10:44:42.992" v="2101" actId="20577"/>
          <ac:spMkLst>
            <pc:docMk/>
            <pc:sldMk cId="3759447465" sldId="262"/>
            <ac:spMk id="3" creationId="{D48A1C51-9BD8-4BD2-BCCF-371BA493A748}"/>
          </ac:spMkLst>
        </pc:spChg>
      </pc:sldChg>
      <pc:sldChg chg="addSp delSp modSp mod setBg">
        <pc:chgData name="Teresa Reid" userId="72e88ba5338d5902" providerId="LiveId" clId="{6E518AB0-142F-4B7C-B6D9-C35D3553D076}" dt="2020-09-09T10:50:34.772" v="2762" actId="20577"/>
        <pc:sldMkLst>
          <pc:docMk/>
          <pc:sldMk cId="1272490946" sldId="263"/>
        </pc:sldMkLst>
        <pc:spChg chg="mod">
          <ac:chgData name="Teresa Reid" userId="72e88ba5338d5902" providerId="LiveId" clId="{6E518AB0-142F-4B7C-B6D9-C35D3553D076}" dt="2020-09-08T15:06:54.485" v="14" actId="26606"/>
          <ac:spMkLst>
            <pc:docMk/>
            <pc:sldMk cId="1272490946" sldId="263"/>
            <ac:spMk id="2" creationId="{3494DC48-4551-4F34-AD09-6F08792B7DB5}"/>
          </ac:spMkLst>
        </pc:spChg>
        <pc:spChg chg="add del mod">
          <ac:chgData name="Teresa Reid" userId="72e88ba5338d5902" providerId="LiveId" clId="{6E518AB0-142F-4B7C-B6D9-C35D3553D076}" dt="2020-09-09T10:50:34.772" v="2762" actId="20577"/>
          <ac:spMkLst>
            <pc:docMk/>
            <pc:sldMk cId="1272490946" sldId="263"/>
            <ac:spMk id="3" creationId="{39027E14-ADA9-4761-B961-155E3A53695D}"/>
          </ac:spMkLst>
        </pc:spChg>
        <pc:spChg chg="add del">
          <ac:chgData name="Teresa Reid" userId="72e88ba5338d5902" providerId="LiveId" clId="{6E518AB0-142F-4B7C-B6D9-C35D3553D076}" dt="2020-09-08T15:06:01.653" v="4" actId="26606"/>
          <ac:spMkLst>
            <pc:docMk/>
            <pc:sldMk cId="1272490946" sldId="263"/>
            <ac:spMk id="9" creationId="{1104BAF1-4D14-407B-B120-5A5732F87050}"/>
          </ac:spMkLst>
        </pc:spChg>
        <pc:spChg chg="add del">
          <ac:chgData name="Teresa Reid" userId="72e88ba5338d5902" providerId="LiveId" clId="{6E518AB0-142F-4B7C-B6D9-C35D3553D076}" dt="2020-09-08T15:06:01.653" v="4" actId="26606"/>
          <ac:spMkLst>
            <pc:docMk/>
            <pc:sldMk cId="1272490946" sldId="263"/>
            <ac:spMk id="12" creationId="{49CD2D09-B1BB-4DF5-9E1C-3D21B21EDEFD}"/>
          </ac:spMkLst>
        </pc:spChg>
        <pc:spChg chg="add del">
          <ac:chgData name="Teresa Reid" userId="72e88ba5338d5902" providerId="LiveId" clId="{6E518AB0-142F-4B7C-B6D9-C35D3553D076}" dt="2020-09-08T15:06:01.653" v="4" actId="26606"/>
          <ac:spMkLst>
            <pc:docMk/>
            <pc:sldMk cId="1272490946" sldId="263"/>
            <ac:spMk id="16" creationId="{967C29FE-FD32-4AFB-AD20-DBDF5864B2D8}"/>
          </ac:spMkLst>
        </pc:spChg>
        <pc:spChg chg="add del">
          <ac:chgData name="Teresa Reid" userId="72e88ba5338d5902" providerId="LiveId" clId="{6E518AB0-142F-4B7C-B6D9-C35D3553D076}" dt="2020-09-08T15:06:08.970" v="6" actId="26606"/>
          <ac:spMkLst>
            <pc:docMk/>
            <pc:sldMk cId="1272490946" sldId="263"/>
            <ac:spMk id="18" creationId="{E4075127-4723-409C-A63A-8EB884FEF3BD}"/>
          </ac:spMkLst>
        </pc:spChg>
        <pc:spChg chg="add del">
          <ac:chgData name="Teresa Reid" userId="72e88ba5338d5902" providerId="LiveId" clId="{6E518AB0-142F-4B7C-B6D9-C35D3553D076}" dt="2020-09-08T15:06:54.485" v="14" actId="26606"/>
          <ac:spMkLst>
            <pc:docMk/>
            <pc:sldMk cId="1272490946" sldId="263"/>
            <ac:spMk id="21" creationId="{F56F5174-31D9-4DBB-AAB7-A1FD7BDB1352}"/>
          </ac:spMkLst>
        </pc:spChg>
        <pc:spChg chg="add del">
          <ac:chgData name="Teresa Reid" userId="72e88ba5338d5902" providerId="LiveId" clId="{6E518AB0-142F-4B7C-B6D9-C35D3553D076}" dt="2020-09-08T15:06:54.485" v="14" actId="26606"/>
          <ac:spMkLst>
            <pc:docMk/>
            <pc:sldMk cId="1272490946" sldId="263"/>
            <ac:spMk id="23" creationId="{F9A95BEE-6BB1-4A28-A8E6-A34B2E42EF87}"/>
          </ac:spMkLst>
        </pc:spChg>
        <pc:spChg chg="add del mod">
          <ac:chgData name="Teresa Reid" userId="72e88ba5338d5902" providerId="LiveId" clId="{6E518AB0-142F-4B7C-B6D9-C35D3553D076}" dt="2020-09-08T15:06:54.485" v="14" actId="26606"/>
          <ac:spMkLst>
            <pc:docMk/>
            <pc:sldMk cId="1272490946" sldId="263"/>
            <ac:spMk id="24" creationId="{BA5A44B6-8243-4C48-B365-9521EE9CF045}"/>
          </ac:spMkLst>
        </pc:spChg>
        <pc:spChg chg="add del">
          <ac:chgData name="Teresa Reid" userId="72e88ba5338d5902" providerId="LiveId" clId="{6E518AB0-142F-4B7C-B6D9-C35D3553D076}" dt="2020-09-08T15:06:53.477" v="13" actId="26606"/>
          <ac:spMkLst>
            <pc:docMk/>
            <pc:sldMk cId="1272490946" sldId="263"/>
            <ac:spMk id="29" creationId="{49CD2D09-B1BB-4DF5-9E1C-3D21B21EDEFD}"/>
          </ac:spMkLst>
        </pc:spChg>
        <pc:spChg chg="add del">
          <ac:chgData name="Teresa Reid" userId="72e88ba5338d5902" providerId="LiveId" clId="{6E518AB0-142F-4B7C-B6D9-C35D3553D076}" dt="2020-09-08T15:06:53.477" v="13" actId="26606"/>
          <ac:spMkLst>
            <pc:docMk/>
            <pc:sldMk cId="1272490946" sldId="263"/>
            <ac:spMk id="33" creationId="{967C29FE-FD32-4AFB-AD20-DBDF5864B2D8}"/>
          </ac:spMkLst>
        </pc:spChg>
        <pc:picChg chg="add del mod ord">
          <ac:chgData name="Teresa Reid" userId="72e88ba5338d5902" providerId="LiveId" clId="{6E518AB0-142F-4B7C-B6D9-C35D3553D076}" dt="2020-09-08T15:06:55.986" v="16" actId="931"/>
          <ac:picMkLst>
            <pc:docMk/>
            <pc:sldMk cId="1272490946" sldId="263"/>
            <ac:picMk id="5" creationId="{578C2EE8-BA61-4B1E-BF1C-2C4F3D37606F}"/>
          </ac:picMkLst>
        </pc:picChg>
        <pc:picChg chg="add del">
          <ac:chgData name="Teresa Reid" userId="72e88ba5338d5902" providerId="LiveId" clId="{6E518AB0-142F-4B7C-B6D9-C35D3553D076}" dt="2020-09-08T15:06:01.653" v="4" actId="26606"/>
          <ac:picMkLst>
            <pc:docMk/>
            <pc:sldMk cId="1272490946" sldId="263"/>
            <ac:picMk id="14" creationId="{83355637-BA71-4F63-94C9-E77BF81BDFC0}"/>
          </ac:picMkLst>
        </pc:picChg>
        <pc:picChg chg="add del">
          <ac:chgData name="Teresa Reid" userId="72e88ba5338d5902" providerId="LiveId" clId="{6E518AB0-142F-4B7C-B6D9-C35D3553D076}" dt="2020-09-08T15:06:54.485" v="14" actId="26606"/>
          <ac:picMkLst>
            <pc:docMk/>
            <pc:sldMk cId="1272490946" sldId="263"/>
            <ac:picMk id="22" creationId="{AE113210-7872-481A-ADE6-3A05CCAF5EB2}"/>
          </ac:picMkLst>
        </pc:picChg>
        <pc:picChg chg="add del">
          <ac:chgData name="Teresa Reid" userId="72e88ba5338d5902" providerId="LiveId" clId="{6E518AB0-142F-4B7C-B6D9-C35D3553D076}" dt="2020-09-08T15:06:53.477" v="13" actId="26606"/>
          <ac:picMkLst>
            <pc:docMk/>
            <pc:sldMk cId="1272490946" sldId="263"/>
            <ac:picMk id="31" creationId="{83355637-BA71-4F63-94C9-E77BF81BDFC0}"/>
          </ac:picMkLst>
        </pc:picChg>
        <pc:cxnChg chg="add del">
          <ac:chgData name="Teresa Reid" userId="72e88ba5338d5902" providerId="LiveId" clId="{6E518AB0-142F-4B7C-B6D9-C35D3553D076}" dt="2020-09-08T15:06:08.970" v="6" actId="26606"/>
          <ac:cxnSpMkLst>
            <pc:docMk/>
            <pc:sldMk cId="1272490946" sldId="263"/>
            <ac:cxnSpMk id="19" creationId="{A7F400EE-A8A5-48AF-B4D6-291B52C6F0B0}"/>
          </ac:cxnSpMkLst>
        </pc:cxnChg>
      </pc:sldChg>
      <pc:sldChg chg="modSp new mod">
        <pc:chgData name="Teresa Reid" userId="72e88ba5338d5902" providerId="LiveId" clId="{6E518AB0-142F-4B7C-B6D9-C35D3553D076}" dt="2020-09-09T10:48:33.970" v="2410" actId="14100"/>
        <pc:sldMkLst>
          <pc:docMk/>
          <pc:sldMk cId="3054400584" sldId="268"/>
        </pc:sldMkLst>
        <pc:spChg chg="mod">
          <ac:chgData name="Teresa Reid" userId="72e88ba5338d5902" providerId="LiveId" clId="{6E518AB0-142F-4B7C-B6D9-C35D3553D076}" dt="2020-09-09T10:45:05.949" v="2113" actId="20577"/>
          <ac:spMkLst>
            <pc:docMk/>
            <pc:sldMk cId="3054400584" sldId="268"/>
            <ac:spMk id="2" creationId="{C638D230-A253-4F93-8698-392EB68290E3}"/>
          </ac:spMkLst>
        </pc:spChg>
        <pc:spChg chg="mod">
          <ac:chgData name="Teresa Reid" userId="72e88ba5338d5902" providerId="LiveId" clId="{6E518AB0-142F-4B7C-B6D9-C35D3553D076}" dt="2020-09-09T10:48:33.970" v="2410" actId="14100"/>
          <ac:spMkLst>
            <pc:docMk/>
            <pc:sldMk cId="3054400584" sldId="268"/>
            <ac:spMk id="3" creationId="{6C3B398B-3F9A-46CC-802A-CDCA324D1ADD}"/>
          </ac:spMkLst>
        </pc:spChg>
      </pc:sldChg>
    </pc:docChg>
  </pc:docChgLst>
  <pc:docChgLst>
    <pc:chgData name="Teresa Reid" userId="72e88ba5338d5902" providerId="LiveId" clId="{3B4434DB-C943-40F9-8C03-607490192E27}"/>
    <pc:docChg chg="undo custSel mod modSld">
      <pc:chgData name="Teresa Reid" userId="72e88ba5338d5902" providerId="LiveId" clId="{3B4434DB-C943-40F9-8C03-607490192E27}" dt="2020-09-10T14:14:50.726" v="784" actId="255"/>
      <pc:docMkLst>
        <pc:docMk/>
      </pc:docMkLst>
      <pc:sldChg chg="addSp modSp mod">
        <pc:chgData name="Teresa Reid" userId="72e88ba5338d5902" providerId="LiveId" clId="{3B4434DB-C943-40F9-8C03-607490192E27}" dt="2020-09-10T09:53:13.078" v="290"/>
        <pc:sldMkLst>
          <pc:docMk/>
          <pc:sldMk cId="3907848407" sldId="256"/>
        </pc:sldMkLst>
        <pc:spChg chg="mod">
          <ac:chgData name="Teresa Reid" userId="72e88ba5338d5902" providerId="LiveId" clId="{3B4434DB-C943-40F9-8C03-607490192E27}" dt="2020-09-10T09:53:13.078" v="290"/>
          <ac:spMkLst>
            <pc:docMk/>
            <pc:sldMk cId="3907848407" sldId="256"/>
            <ac:spMk id="2" creationId="{51A281B8-D544-466E-A060-954C8779DC14}"/>
          </ac:spMkLst>
        </pc:spChg>
        <pc:spChg chg="mod">
          <ac:chgData name="Teresa Reid" userId="72e88ba5338d5902" providerId="LiveId" clId="{3B4434DB-C943-40F9-8C03-607490192E27}" dt="2020-09-10T09:53:13.078" v="290"/>
          <ac:spMkLst>
            <pc:docMk/>
            <pc:sldMk cId="3907848407" sldId="256"/>
            <ac:spMk id="3" creationId="{D98F890F-2AB9-447E-A4C9-AF0713095BE9}"/>
          </ac:spMkLst>
        </pc:spChg>
        <pc:spChg chg="add mod">
          <ac:chgData name="Teresa Reid" userId="72e88ba5338d5902" providerId="LiveId" clId="{3B4434DB-C943-40F9-8C03-607490192E27}" dt="2020-09-10T09:16:50.273" v="141" actId="20577"/>
          <ac:spMkLst>
            <pc:docMk/>
            <pc:sldMk cId="3907848407" sldId="256"/>
            <ac:spMk id="4" creationId="{E1E3D365-AE11-40D2-BC83-232BD6EB4581}"/>
          </ac:spMkLst>
        </pc:spChg>
      </pc:sldChg>
      <pc:sldChg chg="addSp delSp modSp mod setBg delDesignElem">
        <pc:chgData name="Teresa Reid" userId="72e88ba5338d5902" providerId="LiveId" clId="{3B4434DB-C943-40F9-8C03-607490192E27}" dt="2020-09-10T10:14:42.490" v="685" actId="113"/>
        <pc:sldMkLst>
          <pc:docMk/>
          <pc:sldMk cId="3024038544" sldId="257"/>
        </pc:sldMkLst>
        <pc:spChg chg="mod">
          <ac:chgData name="Teresa Reid" userId="72e88ba5338d5902" providerId="LiveId" clId="{3B4434DB-C943-40F9-8C03-607490192E27}" dt="2020-09-10T10:14:42.490" v="685" actId="113"/>
          <ac:spMkLst>
            <pc:docMk/>
            <pc:sldMk cId="3024038544" sldId="257"/>
            <ac:spMk id="2" creationId="{86E68A8A-85FB-4F4F-9EF8-DED7E710485E}"/>
          </ac:spMkLst>
        </pc:spChg>
        <pc:spChg chg="mod">
          <ac:chgData name="Teresa Reid" userId="72e88ba5338d5902" providerId="LiveId" clId="{3B4434DB-C943-40F9-8C03-607490192E27}" dt="2020-09-10T09:33:59.598" v="244" actId="26606"/>
          <ac:spMkLst>
            <pc:docMk/>
            <pc:sldMk cId="3024038544" sldId="257"/>
            <ac:spMk id="3" creationId="{17B27BE5-B95E-4A0F-B5AE-DDD9C2BB4334}"/>
          </ac:spMkLst>
        </pc:spChg>
        <pc:spChg chg="add del">
          <ac:chgData name="Teresa Reid" userId="72e88ba5338d5902" providerId="LiveId" clId="{3B4434DB-C943-40F9-8C03-607490192E27}" dt="2020-09-10T09:33:59.618" v="245" actId="26606"/>
          <ac:spMkLst>
            <pc:docMk/>
            <pc:sldMk cId="3024038544" sldId="257"/>
            <ac:spMk id="10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33:59.618" v="245" actId="26606"/>
          <ac:spMkLst>
            <pc:docMk/>
            <pc:sldMk cId="3024038544" sldId="257"/>
            <ac:spMk id="12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33:59.618" v="245" actId="26606"/>
          <ac:spMkLst>
            <pc:docMk/>
            <pc:sldMk cId="3024038544" sldId="257"/>
            <ac:spMk id="14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33:59.618" v="245" actId="26606"/>
          <ac:spMkLst>
            <pc:docMk/>
            <pc:sldMk cId="3024038544" sldId="257"/>
            <ac:spMk id="16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33:59.618" v="245" actId="26606"/>
          <ac:spMkLst>
            <pc:docMk/>
            <pc:sldMk cId="3024038544" sldId="257"/>
            <ac:spMk id="18" creationId="{7A5F0580-5EE9-419F-96EE-B6529EF6E7D0}"/>
          </ac:spMkLst>
        </pc:spChg>
        <pc:spChg chg="add del">
          <ac:chgData name="Teresa Reid" userId="72e88ba5338d5902" providerId="LiveId" clId="{3B4434DB-C943-40F9-8C03-607490192E27}" dt="2020-09-10T09:33:59.598" v="244" actId="26606"/>
          <ac:spMkLst>
            <pc:docMk/>
            <pc:sldMk cId="3024038544" sldId="257"/>
            <ac:spMk id="23" creationId="{A81E7530-396C-45F0-92F4-A885648D1631}"/>
          </ac:spMkLst>
        </pc:spChg>
        <pc:spChg chg="add del">
          <ac:chgData name="Teresa Reid" userId="72e88ba5338d5902" providerId="LiveId" clId="{3B4434DB-C943-40F9-8C03-607490192E27}" dt="2020-09-10T09:33:59.598" v="244" actId="26606"/>
          <ac:spMkLst>
            <pc:docMk/>
            <pc:sldMk cId="3024038544" sldId="257"/>
            <ac:spMk id="25" creationId="{7316481C-0A49-4796-812B-0D64F063B720}"/>
          </ac:spMkLst>
        </pc:spChg>
        <pc:spChg chg="add del">
          <ac:chgData name="Teresa Reid" userId="72e88ba5338d5902" providerId="LiveId" clId="{3B4434DB-C943-40F9-8C03-607490192E27}" dt="2020-09-10T09:33:59.598" v="244" actId="26606"/>
          <ac:spMkLst>
            <pc:docMk/>
            <pc:sldMk cId="3024038544" sldId="257"/>
            <ac:spMk id="27" creationId="{A5271697-90F1-4A23-8EF2-0179F2EAFACB}"/>
          </ac:spMkLst>
        </pc:spChg>
        <pc:spChg chg="add del">
          <ac:chgData name="Teresa Reid" userId="72e88ba5338d5902" providerId="LiveId" clId="{3B4434DB-C943-40F9-8C03-607490192E27}" dt="2020-09-10T09:33:59.598" v="244" actId="26606"/>
          <ac:spMkLst>
            <pc:docMk/>
            <pc:sldMk cId="3024038544" sldId="257"/>
            <ac:spMk id="51" creationId="{D9F5512A-48E1-4C07-B75E-3CCC517B6804}"/>
          </ac:spMkLst>
        </pc:spChg>
        <pc:spChg chg="add del">
          <ac:chgData name="Teresa Reid" userId="72e88ba5338d5902" providerId="LiveId" clId="{3B4434DB-C943-40F9-8C03-607490192E27}" dt="2020-09-10T09:34:36.334" v="250" actId="26606"/>
          <ac:spMkLst>
            <pc:docMk/>
            <pc:sldMk cId="3024038544" sldId="257"/>
            <ac:spMk id="53" creationId="{50E4C519-FBE9-4ABE-A8F9-C2CBE326932F}"/>
          </ac:spMkLst>
        </pc:spChg>
        <pc:spChg chg="add del">
          <ac:chgData name="Teresa Reid" userId="72e88ba5338d5902" providerId="LiveId" clId="{3B4434DB-C943-40F9-8C03-607490192E27}" dt="2020-09-10T09:34:36.334" v="250" actId="26606"/>
          <ac:spMkLst>
            <pc:docMk/>
            <pc:sldMk cId="3024038544" sldId="257"/>
            <ac:spMk id="54" creationId="{80EC29FB-299E-49F3-8C7B-01199632A30F}"/>
          </ac:spMkLst>
        </pc:spChg>
        <pc:spChg chg="add del">
          <ac:chgData name="Teresa Reid" userId="72e88ba5338d5902" providerId="LiveId" clId="{3B4434DB-C943-40F9-8C03-607490192E27}" dt="2020-09-10T09:34:36.334" v="250" actId="26606"/>
          <ac:spMkLst>
            <pc:docMk/>
            <pc:sldMk cId="3024038544" sldId="257"/>
            <ac:spMk id="55" creationId="{C29A2522-B27A-45C5-897B-79A1407D159A}"/>
          </ac:spMkLst>
        </pc:spChg>
        <pc:spChg chg="add del">
          <ac:chgData name="Teresa Reid" userId="72e88ba5338d5902" providerId="LiveId" clId="{3B4434DB-C943-40F9-8C03-607490192E27}" dt="2020-09-10T09:34:36.334" v="250" actId="26606"/>
          <ac:spMkLst>
            <pc:docMk/>
            <pc:sldMk cId="3024038544" sldId="257"/>
            <ac:spMk id="56" creationId="{98E79BE4-34FE-485A-98A5-92CE8F7C4743}"/>
          </ac:spMkLst>
        </pc:spChg>
        <pc:spChg chg="add del">
          <ac:chgData name="Teresa Reid" userId="72e88ba5338d5902" providerId="LiveId" clId="{3B4434DB-C943-40F9-8C03-607490192E27}" dt="2020-09-10T09:34:36.334" v="250" actId="26606"/>
          <ac:spMkLst>
            <pc:docMk/>
            <pc:sldMk cId="3024038544" sldId="257"/>
            <ac:spMk id="57" creationId="{7A5F0580-5EE9-419F-96EE-B6529EF6E7D0}"/>
          </ac:spMkLst>
        </pc:spChg>
        <pc:spChg chg="add del">
          <ac:chgData name="Teresa Reid" userId="72e88ba5338d5902" providerId="LiveId" clId="{3B4434DB-C943-40F9-8C03-607490192E27}" dt="2020-09-10T09:35:52.185" v="257" actId="26606"/>
          <ac:spMkLst>
            <pc:docMk/>
            <pc:sldMk cId="3024038544" sldId="257"/>
            <ac:spMk id="62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35:52.185" v="257" actId="26606"/>
          <ac:spMkLst>
            <pc:docMk/>
            <pc:sldMk cId="3024038544" sldId="257"/>
            <ac:spMk id="64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35:52.185" v="257" actId="26606"/>
          <ac:spMkLst>
            <pc:docMk/>
            <pc:sldMk cId="3024038544" sldId="257"/>
            <ac:spMk id="66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35:52.185" v="257" actId="26606"/>
          <ac:spMkLst>
            <pc:docMk/>
            <pc:sldMk cId="3024038544" sldId="257"/>
            <ac:spMk id="68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35:52.185" v="257" actId="26606"/>
          <ac:spMkLst>
            <pc:docMk/>
            <pc:sldMk cId="3024038544" sldId="257"/>
            <ac:spMk id="70" creationId="{7A5F0580-5EE9-419F-96EE-B6529EF6E7D0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24038544" sldId="257"/>
            <ac:spMk id="75" creationId="{50E4C519-FBE9-4ABE-A8F9-C2CBE326932F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24038544" sldId="257"/>
            <ac:spMk id="77" creationId="{80EC29FB-299E-49F3-8C7B-01199632A30F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24038544" sldId="257"/>
            <ac:spMk id="79" creationId="{C29A2522-B27A-45C5-897B-79A1407D159A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24038544" sldId="257"/>
            <ac:spMk id="81" creationId="{98E79BE4-34FE-485A-98A5-92CE8F7C4743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24038544" sldId="257"/>
            <ac:spMk id="83" creationId="{7A5F0580-5EE9-419F-96EE-B6529EF6E7D0}"/>
          </ac:spMkLst>
        </pc:spChg>
        <pc:grpChg chg="add del">
          <ac:chgData name="Teresa Reid" userId="72e88ba5338d5902" providerId="LiveId" clId="{3B4434DB-C943-40F9-8C03-607490192E27}" dt="2020-09-10T09:33:59.598" v="244" actId="26606"/>
          <ac:grpSpMkLst>
            <pc:docMk/>
            <pc:sldMk cId="3024038544" sldId="257"/>
            <ac:grpSpMk id="29" creationId="{81DE8B58-F373-409E-A253-4380A66091D4}"/>
          </ac:grpSpMkLst>
        </pc:grpChg>
        <pc:picChg chg="add del mod ord">
          <ac:chgData name="Teresa Reid" userId="72e88ba5338d5902" providerId="LiveId" clId="{3B4434DB-C943-40F9-8C03-607490192E27}" dt="2020-09-10T09:33:44.963" v="239" actId="478"/>
          <ac:picMkLst>
            <pc:docMk/>
            <pc:sldMk cId="3024038544" sldId="257"/>
            <ac:picMk id="5" creationId="{071B165D-2409-423A-96FF-22F8EC512416}"/>
          </ac:picMkLst>
        </pc:picChg>
        <pc:picChg chg="add del mod ord">
          <ac:chgData name="Teresa Reid" userId="72e88ba5338d5902" providerId="LiveId" clId="{3B4434DB-C943-40F9-8C03-607490192E27}" dt="2020-09-10T09:34:04.794" v="246" actId="478"/>
          <ac:picMkLst>
            <pc:docMk/>
            <pc:sldMk cId="3024038544" sldId="257"/>
            <ac:picMk id="7" creationId="{A56A9947-4BBF-4D6C-BD61-B2570AC822E9}"/>
          </ac:picMkLst>
        </pc:picChg>
        <pc:picChg chg="add del mod ord">
          <ac:chgData name="Teresa Reid" userId="72e88ba5338d5902" providerId="LiveId" clId="{3B4434DB-C943-40F9-8C03-607490192E27}" dt="2020-09-10T09:35:29.572" v="253" actId="478"/>
          <ac:picMkLst>
            <pc:docMk/>
            <pc:sldMk cId="3024038544" sldId="257"/>
            <ac:picMk id="9" creationId="{1147A09A-D533-4DC4-9635-C5A8EB2AB0BE}"/>
          </ac:picMkLst>
        </pc:picChg>
        <pc:picChg chg="add mod ord">
          <ac:chgData name="Teresa Reid" userId="72e88ba5338d5902" providerId="LiveId" clId="{3B4434DB-C943-40F9-8C03-607490192E27}" dt="2020-09-10T09:35:52.185" v="257" actId="26606"/>
          <ac:picMkLst>
            <pc:docMk/>
            <pc:sldMk cId="3024038544" sldId="257"/>
            <ac:picMk id="13" creationId="{7FFDADFF-866A-48BD-B1CF-1CB86188AF1E}"/>
          </ac:picMkLst>
        </pc:picChg>
      </pc:sldChg>
      <pc:sldChg chg="addSp delSp modSp mod delDesignElem">
        <pc:chgData name="Teresa Reid" userId="72e88ba5338d5902" providerId="LiveId" clId="{3B4434DB-C943-40F9-8C03-607490192E27}" dt="2020-09-10T10:14:56.164" v="688" actId="113"/>
        <pc:sldMkLst>
          <pc:docMk/>
          <pc:sldMk cId="1845687980" sldId="258"/>
        </pc:sldMkLst>
        <pc:spChg chg="mod">
          <ac:chgData name="Teresa Reid" userId="72e88ba5338d5902" providerId="LiveId" clId="{3B4434DB-C943-40F9-8C03-607490192E27}" dt="2020-09-10T10:14:56.164" v="688" actId="113"/>
          <ac:spMkLst>
            <pc:docMk/>
            <pc:sldMk cId="1845687980" sldId="258"/>
            <ac:spMk id="2" creationId="{BECEA655-6975-437E-AE27-49CDC8CBCA7C}"/>
          </ac:spMkLst>
        </pc:spChg>
        <pc:spChg chg="mod">
          <ac:chgData name="Teresa Reid" userId="72e88ba5338d5902" providerId="LiveId" clId="{3B4434DB-C943-40F9-8C03-607490192E27}" dt="2020-09-10T09:16:08.079" v="108" actId="20577"/>
          <ac:spMkLst>
            <pc:docMk/>
            <pc:sldMk cId="1845687980" sldId="258"/>
            <ac:spMk id="3" creationId="{1632937B-F59F-4745-B722-A7A864B563F4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845687980" sldId="258"/>
            <ac:spMk id="72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845687980" sldId="258"/>
            <ac:spMk id="74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845687980" sldId="258"/>
            <ac:spMk id="76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845687980" sldId="258"/>
            <ac:spMk id="78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845687980" sldId="258"/>
            <ac:spMk id="80" creationId="{7A5F0580-5EE9-419F-96EE-B6529EF6E7D0}"/>
          </ac:spMkLst>
        </pc:spChg>
        <pc:spChg chg="del">
          <ac:chgData name="Teresa Reid" userId="72e88ba5338d5902" providerId="LiveId" clId="{3B4434DB-C943-40F9-8C03-607490192E27}" dt="2020-09-10T08:42:37.381" v="43" actId="26606"/>
          <ac:spMkLst>
            <pc:docMk/>
            <pc:sldMk cId="1845687980" sldId="258"/>
            <ac:spMk id="135" creationId="{2B1D4F77-A17C-43D7-B7FA-545148E4E93D}"/>
          </ac:spMkLst>
        </pc:spChg>
        <pc:picChg chg="mod">
          <ac:chgData name="Teresa Reid" userId="72e88ba5338d5902" providerId="LiveId" clId="{3B4434DB-C943-40F9-8C03-607490192E27}" dt="2020-09-10T08:42:37.381" v="43" actId="26606"/>
          <ac:picMkLst>
            <pc:docMk/>
            <pc:sldMk cId="1845687980" sldId="258"/>
            <ac:picMk id="1026" creationId="{4E20D022-D346-431C-82B5-7367DCEC9015}"/>
          </ac:picMkLst>
        </pc:picChg>
      </pc:sldChg>
      <pc:sldChg chg="delSp modSp mod delDesignElem">
        <pc:chgData name="Teresa Reid" userId="72e88ba5338d5902" providerId="LiveId" clId="{3B4434DB-C943-40F9-8C03-607490192E27}" dt="2020-09-10T10:14:52.001" v="687" actId="113"/>
        <pc:sldMkLst>
          <pc:docMk/>
          <pc:sldMk cId="4208921905" sldId="259"/>
        </pc:sldMkLst>
        <pc:spChg chg="mod">
          <ac:chgData name="Teresa Reid" userId="72e88ba5338d5902" providerId="LiveId" clId="{3B4434DB-C943-40F9-8C03-607490192E27}" dt="2020-09-10T10:14:52.001" v="687" actId="113"/>
          <ac:spMkLst>
            <pc:docMk/>
            <pc:sldMk cId="4208921905" sldId="259"/>
            <ac:spMk id="2" creationId="{7E04EE07-B734-4CC5-9CD1-3FD7B1100768}"/>
          </ac:spMkLst>
        </pc:spChg>
        <pc:spChg chg="mod">
          <ac:chgData name="Teresa Reid" userId="72e88ba5338d5902" providerId="LiveId" clId="{3B4434DB-C943-40F9-8C03-607490192E27}" dt="2020-09-10T09:29:26.430" v="238" actId="20577"/>
          <ac:spMkLst>
            <pc:docMk/>
            <pc:sldMk cId="4208921905" sldId="259"/>
            <ac:spMk id="3" creationId="{643EF3FE-97FB-4CD9-A61A-82191DD1EC58}"/>
          </ac:spMkLst>
        </pc:spChg>
        <pc:spChg chg="del">
          <ac:chgData name="Teresa Reid" userId="72e88ba5338d5902" providerId="LiveId" clId="{3B4434DB-C943-40F9-8C03-607490192E27}" dt="2020-09-10T09:53:13.078" v="290"/>
          <ac:spMkLst>
            <pc:docMk/>
            <pc:sldMk cId="4208921905" sldId="259"/>
            <ac:spMk id="13" creationId="{A3C210E6-A35A-4F68-8D60-801A019C75B8}"/>
          </ac:spMkLst>
        </pc:spChg>
        <pc:spChg chg="del">
          <ac:chgData name="Teresa Reid" userId="72e88ba5338d5902" providerId="LiveId" clId="{3B4434DB-C943-40F9-8C03-607490192E27}" dt="2020-09-10T09:53:13.078" v="290"/>
          <ac:spMkLst>
            <pc:docMk/>
            <pc:sldMk cId="4208921905" sldId="259"/>
            <ac:spMk id="15" creationId="{AC0D06B0-F19C-459E-B221-A34B506FB5E3}"/>
          </ac:spMkLst>
        </pc:spChg>
        <pc:spChg chg="del">
          <ac:chgData name="Teresa Reid" userId="72e88ba5338d5902" providerId="LiveId" clId="{3B4434DB-C943-40F9-8C03-607490192E27}" dt="2020-09-10T09:53:13.078" v="290"/>
          <ac:spMkLst>
            <pc:docMk/>
            <pc:sldMk cId="4208921905" sldId="259"/>
            <ac:spMk id="17" creationId="{345B26DA-1C6B-4C66-81C9-9C1877FC2DB1}"/>
          </ac:spMkLst>
        </pc:spChg>
        <pc:spChg chg="del">
          <ac:chgData name="Teresa Reid" userId="72e88ba5338d5902" providerId="LiveId" clId="{3B4434DB-C943-40F9-8C03-607490192E27}" dt="2020-09-10T09:53:13.078" v="290"/>
          <ac:spMkLst>
            <pc:docMk/>
            <pc:sldMk cId="4208921905" sldId="259"/>
            <ac:spMk id="19" creationId="{98DE6C44-43F8-4DE4-AB81-66853FFEA09A}"/>
          </ac:spMkLst>
        </pc:spChg>
        <pc:spChg chg="del">
          <ac:chgData name="Teresa Reid" userId="72e88ba5338d5902" providerId="LiveId" clId="{3B4434DB-C943-40F9-8C03-607490192E27}" dt="2020-09-10T09:53:13.078" v="290"/>
          <ac:spMkLst>
            <pc:docMk/>
            <pc:sldMk cId="4208921905" sldId="259"/>
            <ac:spMk id="21" creationId="{2409529B-9B56-4F10-BE4D-F934DB89E57E}"/>
          </ac:spMkLst>
        </pc:spChg>
      </pc:sldChg>
      <pc:sldChg chg="addSp delSp modSp mod setBg setClrOvrMap delDesignElem">
        <pc:chgData name="Teresa Reid" userId="72e88ba5338d5902" providerId="LiveId" clId="{3B4434DB-C943-40F9-8C03-607490192E27}" dt="2020-09-10T10:14:47.205" v="686" actId="113"/>
        <pc:sldMkLst>
          <pc:docMk/>
          <pc:sldMk cId="61861578" sldId="260"/>
        </pc:sldMkLst>
        <pc:spChg chg="mod">
          <ac:chgData name="Teresa Reid" userId="72e88ba5338d5902" providerId="LiveId" clId="{3B4434DB-C943-40F9-8C03-607490192E27}" dt="2020-09-10T10:14:47.205" v="686" actId="113"/>
          <ac:spMkLst>
            <pc:docMk/>
            <pc:sldMk cId="61861578" sldId="260"/>
            <ac:spMk id="2" creationId="{E56A90CE-5F85-401D-B5A2-A2DCBC96BBE3}"/>
          </ac:spMkLst>
        </pc:spChg>
        <pc:spChg chg="mod">
          <ac:chgData name="Teresa Reid" userId="72e88ba5338d5902" providerId="LiveId" clId="{3B4434DB-C943-40F9-8C03-607490192E27}" dt="2020-09-10T10:14:02.294" v="684" actId="20577"/>
          <ac:spMkLst>
            <pc:docMk/>
            <pc:sldMk cId="61861578" sldId="260"/>
            <ac:spMk id="3" creationId="{B9327967-6671-4767-BF3E-ED95875DC272}"/>
          </ac:spMkLst>
        </pc:spChg>
        <pc:spChg chg="add del">
          <ac:chgData name="Teresa Reid" userId="72e88ba5338d5902" providerId="LiveId" clId="{3B4434DB-C943-40F9-8C03-607490192E27}" dt="2020-09-10T09:36:38.146" v="263" actId="26606"/>
          <ac:spMkLst>
            <pc:docMk/>
            <pc:sldMk cId="61861578" sldId="260"/>
            <ac:spMk id="12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36:38.146" v="263" actId="26606"/>
          <ac:spMkLst>
            <pc:docMk/>
            <pc:sldMk cId="61861578" sldId="260"/>
            <ac:spMk id="14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36:38.146" v="263" actId="26606"/>
          <ac:spMkLst>
            <pc:docMk/>
            <pc:sldMk cId="61861578" sldId="260"/>
            <ac:spMk id="16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36:38.146" v="263" actId="26606"/>
          <ac:spMkLst>
            <pc:docMk/>
            <pc:sldMk cId="61861578" sldId="260"/>
            <ac:spMk id="18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36:38.146" v="263" actId="26606"/>
          <ac:spMkLst>
            <pc:docMk/>
            <pc:sldMk cId="61861578" sldId="260"/>
            <ac:spMk id="20" creationId="{7A5F0580-5EE9-419F-96EE-B6529EF6E7D0}"/>
          </ac:spMkLst>
        </pc:spChg>
        <pc:spChg chg="add del">
          <ac:chgData name="Teresa Reid" userId="72e88ba5338d5902" providerId="LiveId" clId="{3B4434DB-C943-40F9-8C03-607490192E27}" dt="2020-09-10T09:37:06.801" v="270" actId="26606"/>
          <ac:spMkLst>
            <pc:docMk/>
            <pc:sldMk cId="61861578" sldId="260"/>
            <ac:spMk id="25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37:06.801" v="270" actId="26606"/>
          <ac:spMkLst>
            <pc:docMk/>
            <pc:sldMk cId="61861578" sldId="260"/>
            <ac:spMk id="27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37:06.801" v="270" actId="26606"/>
          <ac:spMkLst>
            <pc:docMk/>
            <pc:sldMk cId="61861578" sldId="260"/>
            <ac:spMk id="29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37:06.801" v="270" actId="26606"/>
          <ac:spMkLst>
            <pc:docMk/>
            <pc:sldMk cId="61861578" sldId="260"/>
            <ac:spMk id="31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37:06.801" v="270" actId="26606"/>
          <ac:spMkLst>
            <pc:docMk/>
            <pc:sldMk cId="61861578" sldId="260"/>
            <ac:spMk id="33" creationId="{7A5F0580-5EE9-419F-96EE-B6529EF6E7D0}"/>
          </ac:spMkLst>
        </pc:spChg>
        <pc:spChg chg="add del">
          <ac:chgData name="Teresa Reid" userId="72e88ba5338d5902" providerId="LiveId" clId="{3B4434DB-C943-40F9-8C03-607490192E27}" dt="2020-09-10T09:37:06.785" v="269" actId="26606"/>
          <ac:spMkLst>
            <pc:docMk/>
            <pc:sldMk cId="61861578" sldId="260"/>
            <ac:spMk id="38" creationId="{5FDF4720-5445-47BE-89FE-E40D1AE6F619}"/>
          </ac:spMkLst>
        </pc:spChg>
        <pc:spChg chg="add del">
          <ac:chgData name="Teresa Reid" userId="72e88ba5338d5902" providerId="LiveId" clId="{3B4434DB-C943-40F9-8C03-607490192E27}" dt="2020-09-10T09:37:06.785" v="269" actId="26606"/>
          <ac:spMkLst>
            <pc:docMk/>
            <pc:sldMk cId="61861578" sldId="260"/>
            <ac:spMk id="40" creationId="{AC8710B4-A815-4082-9E4F-F13A0007090C}"/>
          </ac:spMkLst>
        </pc:spChg>
        <pc:spChg chg="add del">
          <ac:chgData name="Teresa Reid" userId="72e88ba5338d5902" providerId="LiveId" clId="{3B4434DB-C943-40F9-8C03-607490192E27}" dt="2020-09-10T09:41:56.790" v="277" actId="26606"/>
          <ac:spMkLst>
            <pc:docMk/>
            <pc:sldMk cId="61861578" sldId="260"/>
            <ac:spMk id="42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41:56.790" v="277" actId="26606"/>
          <ac:spMkLst>
            <pc:docMk/>
            <pc:sldMk cId="61861578" sldId="260"/>
            <ac:spMk id="43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41:56.790" v="277" actId="26606"/>
          <ac:spMkLst>
            <pc:docMk/>
            <pc:sldMk cId="61861578" sldId="260"/>
            <ac:spMk id="44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41:56.790" v="277" actId="26606"/>
          <ac:spMkLst>
            <pc:docMk/>
            <pc:sldMk cId="61861578" sldId="260"/>
            <ac:spMk id="45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41:56.790" v="277" actId="26606"/>
          <ac:spMkLst>
            <pc:docMk/>
            <pc:sldMk cId="61861578" sldId="260"/>
            <ac:spMk id="46" creationId="{7A5F0580-5EE9-419F-96EE-B6529EF6E7D0}"/>
          </ac:spMkLst>
        </pc:spChg>
        <pc:spChg chg="add del">
          <ac:chgData name="Teresa Reid" userId="72e88ba5338d5902" providerId="LiveId" clId="{3B4434DB-C943-40F9-8C03-607490192E27}" dt="2020-09-10T09:41:56.734" v="276" actId="26606"/>
          <ac:spMkLst>
            <pc:docMk/>
            <pc:sldMk cId="61861578" sldId="260"/>
            <ac:spMk id="51" creationId="{5FDF4720-5445-47BE-89FE-E40D1AE6F619}"/>
          </ac:spMkLst>
        </pc:spChg>
        <pc:spChg chg="add del">
          <ac:chgData name="Teresa Reid" userId="72e88ba5338d5902" providerId="LiveId" clId="{3B4434DB-C943-40F9-8C03-607490192E27}" dt="2020-09-10T09:41:56.734" v="276" actId="26606"/>
          <ac:spMkLst>
            <pc:docMk/>
            <pc:sldMk cId="61861578" sldId="260"/>
            <ac:spMk id="53" creationId="{AC8710B4-A815-4082-9E4F-F13A0007090C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61861578" sldId="260"/>
            <ac:spMk id="55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61861578" sldId="260"/>
            <ac:spMk id="56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61861578" sldId="260"/>
            <ac:spMk id="57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61861578" sldId="260"/>
            <ac:spMk id="58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61861578" sldId="260"/>
            <ac:spMk id="59" creationId="{7A5F0580-5EE9-419F-96EE-B6529EF6E7D0}"/>
          </ac:spMkLst>
        </pc:spChg>
        <pc:picChg chg="add del mod">
          <ac:chgData name="Teresa Reid" userId="72e88ba5338d5902" providerId="LiveId" clId="{3B4434DB-C943-40F9-8C03-607490192E27}" dt="2020-09-10T08:56:02.634" v="52" actId="478"/>
          <ac:picMkLst>
            <pc:docMk/>
            <pc:sldMk cId="61861578" sldId="260"/>
            <ac:picMk id="5" creationId="{D4D4EA78-3BC4-477A-9BDA-5A3EEE0335C5}"/>
          </ac:picMkLst>
        </pc:picChg>
        <pc:picChg chg="add del mod ord">
          <ac:chgData name="Teresa Reid" userId="72e88ba5338d5902" providerId="LiveId" clId="{3B4434DB-C943-40F9-8C03-607490192E27}" dt="2020-09-10T09:36:23.106" v="259" actId="478"/>
          <ac:picMkLst>
            <pc:docMk/>
            <pc:sldMk cId="61861578" sldId="260"/>
            <ac:picMk id="7" creationId="{26AC45AB-D43A-4634-81C3-0CA2F954AE76}"/>
          </ac:picMkLst>
        </pc:picChg>
        <pc:picChg chg="add del mod ord">
          <ac:chgData name="Teresa Reid" userId="72e88ba5338d5902" providerId="LiveId" clId="{3B4434DB-C943-40F9-8C03-607490192E27}" dt="2020-09-10T09:36:57.292" v="264" actId="478"/>
          <ac:picMkLst>
            <pc:docMk/>
            <pc:sldMk cId="61861578" sldId="260"/>
            <ac:picMk id="9" creationId="{4DF05763-EA56-4810-AE27-4D1993D400A2}"/>
          </ac:picMkLst>
        </pc:picChg>
        <pc:picChg chg="add del mod ord">
          <ac:chgData name="Teresa Reid" userId="72e88ba5338d5902" providerId="LiveId" clId="{3B4434DB-C943-40F9-8C03-607490192E27}" dt="2020-09-10T09:41:18.804" v="271" actId="478"/>
          <ac:picMkLst>
            <pc:docMk/>
            <pc:sldMk cId="61861578" sldId="260"/>
            <ac:picMk id="11" creationId="{B4A8C547-FB1D-45F0-B91E-A7F174B02108}"/>
          </ac:picMkLst>
        </pc:picChg>
        <pc:picChg chg="add mod ord">
          <ac:chgData name="Teresa Reid" userId="72e88ba5338d5902" providerId="LiveId" clId="{3B4434DB-C943-40F9-8C03-607490192E27}" dt="2020-09-10T09:41:56.790" v="277" actId="26606"/>
          <ac:picMkLst>
            <pc:docMk/>
            <pc:sldMk cId="61861578" sldId="260"/>
            <ac:picMk id="15" creationId="{BA20ABBA-542B-429F-A466-9722D5F77F70}"/>
          </ac:picMkLst>
        </pc:picChg>
      </pc:sldChg>
      <pc:sldChg chg="addSp delSp modSp mod delDesignElem">
        <pc:chgData name="Teresa Reid" userId="72e88ba5338d5902" providerId="LiveId" clId="{3B4434DB-C943-40F9-8C03-607490192E27}" dt="2020-09-10T10:15:00.787" v="689" actId="113"/>
        <pc:sldMkLst>
          <pc:docMk/>
          <pc:sldMk cId="3033480562" sldId="261"/>
        </pc:sldMkLst>
        <pc:spChg chg="mod">
          <ac:chgData name="Teresa Reid" userId="72e88ba5338d5902" providerId="LiveId" clId="{3B4434DB-C943-40F9-8C03-607490192E27}" dt="2020-09-10T10:15:00.787" v="689" actId="113"/>
          <ac:spMkLst>
            <pc:docMk/>
            <pc:sldMk cId="3033480562" sldId="261"/>
            <ac:spMk id="2" creationId="{A59A463F-1C20-4FE0-A8C5-7D5F5E1565CC}"/>
          </ac:spMkLst>
        </pc:spChg>
        <pc:spChg chg="mod">
          <ac:chgData name="Teresa Reid" userId="72e88ba5338d5902" providerId="LiveId" clId="{3B4434DB-C943-40F9-8C03-607490192E27}" dt="2020-09-10T10:11:58.461" v="656" actId="20577"/>
          <ac:spMkLst>
            <pc:docMk/>
            <pc:sldMk cId="3033480562" sldId="261"/>
            <ac:spMk id="3" creationId="{2DE63A26-D97E-4C1C-B885-9A168780E268}"/>
          </ac:spMkLst>
        </pc:spChg>
        <pc:spChg chg="del">
          <ac:chgData name="Teresa Reid" userId="72e88ba5338d5902" providerId="LiveId" clId="{3B4434DB-C943-40F9-8C03-607490192E27}" dt="2020-09-10T08:41:47.023" v="42" actId="26606"/>
          <ac:spMkLst>
            <pc:docMk/>
            <pc:sldMk cId="3033480562" sldId="261"/>
            <ac:spMk id="19" creationId="{2B1D4F77-A17C-43D7-B7FA-545148E4E93D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33480562" sldId="261"/>
            <ac:spMk id="24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33480562" sldId="261"/>
            <ac:spMk id="26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33480562" sldId="261"/>
            <ac:spMk id="28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33480562" sldId="261"/>
            <ac:spMk id="30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033480562" sldId="261"/>
            <ac:spMk id="32" creationId="{7A5F0580-5EE9-419F-96EE-B6529EF6E7D0}"/>
          </ac:spMkLst>
        </pc:spChg>
        <pc:picChg chg="mod">
          <ac:chgData name="Teresa Reid" userId="72e88ba5338d5902" providerId="LiveId" clId="{3B4434DB-C943-40F9-8C03-607490192E27}" dt="2020-09-10T08:41:47.023" v="42" actId="26606"/>
          <ac:picMkLst>
            <pc:docMk/>
            <pc:sldMk cId="3033480562" sldId="261"/>
            <ac:picMk id="4" creationId="{113C1F07-E8D5-450E-8370-FD8728B4435F}"/>
          </ac:picMkLst>
        </pc:picChg>
      </pc:sldChg>
      <pc:sldChg chg="addSp delSp modSp mod setBg delDesignElem">
        <pc:chgData name="Teresa Reid" userId="72e88ba5338d5902" providerId="LiveId" clId="{3B4434DB-C943-40F9-8C03-607490192E27}" dt="2020-09-10T10:15:05.968" v="690" actId="113"/>
        <pc:sldMkLst>
          <pc:docMk/>
          <pc:sldMk cId="3759447465" sldId="262"/>
        </pc:sldMkLst>
        <pc:spChg chg="mod">
          <ac:chgData name="Teresa Reid" userId="72e88ba5338d5902" providerId="LiveId" clId="{3B4434DB-C943-40F9-8C03-607490192E27}" dt="2020-09-10T10:15:05.968" v="690" actId="113"/>
          <ac:spMkLst>
            <pc:docMk/>
            <pc:sldMk cId="3759447465" sldId="262"/>
            <ac:spMk id="2" creationId="{2D810AB8-30EB-42B8-94B6-3CE93F6F2A55}"/>
          </ac:spMkLst>
        </pc:spChg>
        <pc:spChg chg="mod">
          <ac:chgData name="Teresa Reid" userId="72e88ba5338d5902" providerId="LiveId" clId="{3B4434DB-C943-40F9-8C03-607490192E27}" dt="2020-09-10T09:14:18.811" v="92" actId="255"/>
          <ac:spMkLst>
            <pc:docMk/>
            <pc:sldMk cId="3759447465" sldId="262"/>
            <ac:spMk id="3" creationId="{D48A1C51-9BD8-4BD2-BCCF-371BA493A748}"/>
          </ac:spMkLst>
        </pc:spChg>
        <pc:spChg chg="add del">
          <ac:chgData name="Teresa Reid" userId="72e88ba5338d5902" providerId="LiveId" clId="{3B4434DB-C943-40F9-8C03-607490192E27}" dt="2020-09-10T08:46:21.390" v="48" actId="26606"/>
          <ac:spMkLst>
            <pc:docMk/>
            <pc:sldMk cId="3759447465" sldId="262"/>
            <ac:spMk id="13" creationId="{3CD9DF72-87A3-404E-A828-84CBF11A8303}"/>
          </ac:spMkLst>
        </pc:spChg>
        <pc:spChg chg="add del">
          <ac:chgData name="Teresa Reid" userId="72e88ba5338d5902" providerId="LiveId" clId="{3B4434DB-C943-40F9-8C03-607490192E27}" dt="2020-09-10T09:13:56.232" v="91" actId="26606"/>
          <ac:spMkLst>
            <pc:docMk/>
            <pc:sldMk cId="3759447465" sldId="262"/>
            <ac:spMk id="14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13:56.232" v="91" actId="26606"/>
          <ac:spMkLst>
            <pc:docMk/>
            <pc:sldMk cId="3759447465" sldId="262"/>
            <ac:spMk id="15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13:56.232" v="91" actId="26606"/>
          <ac:spMkLst>
            <pc:docMk/>
            <pc:sldMk cId="3759447465" sldId="262"/>
            <ac:spMk id="16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13:56.232" v="91" actId="26606"/>
          <ac:spMkLst>
            <pc:docMk/>
            <pc:sldMk cId="3759447465" sldId="262"/>
            <ac:spMk id="17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13:56.232" v="91" actId="26606"/>
          <ac:spMkLst>
            <pc:docMk/>
            <pc:sldMk cId="3759447465" sldId="262"/>
            <ac:spMk id="18" creationId="{7A5F0580-5EE9-419F-96EE-B6529EF6E7D0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759447465" sldId="262"/>
            <ac:spMk id="23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759447465" sldId="262"/>
            <ac:spMk id="25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759447465" sldId="262"/>
            <ac:spMk id="27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759447465" sldId="262"/>
            <ac:spMk id="29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759447465" sldId="262"/>
            <ac:spMk id="31" creationId="{7A5F0580-5EE9-419F-96EE-B6529EF6E7D0}"/>
          </ac:spMkLst>
        </pc:spChg>
        <pc:picChg chg="add del mod ord">
          <ac:chgData name="Teresa Reid" userId="72e88ba5338d5902" providerId="LiveId" clId="{3B4434DB-C943-40F9-8C03-607490192E27}" dt="2020-09-10T08:53:56.230" v="50" actId="478"/>
          <ac:picMkLst>
            <pc:docMk/>
            <pc:sldMk cId="3759447465" sldId="262"/>
            <ac:picMk id="5" creationId="{2A7D4D9E-92BD-42FC-95A7-BDD3487A269D}"/>
          </ac:picMkLst>
        </pc:picChg>
        <pc:picChg chg="add mod ord">
          <ac:chgData name="Teresa Reid" userId="72e88ba5338d5902" providerId="LiveId" clId="{3B4434DB-C943-40F9-8C03-607490192E27}" dt="2020-09-10T09:13:56.232" v="91" actId="26606"/>
          <ac:picMkLst>
            <pc:docMk/>
            <pc:sldMk cId="3759447465" sldId="262"/>
            <ac:picMk id="7" creationId="{0D4E13EF-0B6D-4461-900B-0C025A1E6EDF}"/>
          </ac:picMkLst>
        </pc:picChg>
        <pc:picChg chg="add del">
          <ac:chgData name="Teresa Reid" userId="72e88ba5338d5902" providerId="LiveId" clId="{3B4434DB-C943-40F9-8C03-607490192E27}" dt="2020-09-10T08:45:53.384" v="46" actId="26606"/>
          <ac:picMkLst>
            <pc:docMk/>
            <pc:sldMk cId="3759447465" sldId="262"/>
            <ac:picMk id="10" creationId="{54DDEBDD-D8BD-41A6-8A0D-B00E3768B0F9}"/>
          </ac:picMkLst>
        </pc:picChg>
        <pc:cxnChg chg="add del">
          <ac:chgData name="Teresa Reid" userId="72e88ba5338d5902" providerId="LiveId" clId="{3B4434DB-C943-40F9-8C03-607490192E27}" dt="2020-09-10T08:46:21.390" v="48" actId="26606"/>
          <ac:cxnSpMkLst>
            <pc:docMk/>
            <pc:sldMk cId="3759447465" sldId="262"/>
            <ac:cxnSpMk id="12" creationId="{20E3A342-4D61-4E3F-AF90-1AB42AEB96CC}"/>
          </ac:cxnSpMkLst>
        </pc:cxnChg>
      </pc:sldChg>
      <pc:sldChg chg="addSp delSp modSp mod setBg delDesignElem">
        <pc:chgData name="Teresa Reid" userId="72e88ba5338d5902" providerId="LiveId" clId="{3B4434DB-C943-40F9-8C03-607490192E27}" dt="2020-09-10T10:15:15.002" v="691" actId="113"/>
        <pc:sldMkLst>
          <pc:docMk/>
          <pc:sldMk cId="1256414445" sldId="265"/>
        </pc:sldMkLst>
        <pc:spChg chg="mod">
          <ac:chgData name="Teresa Reid" userId="72e88ba5338d5902" providerId="LiveId" clId="{3B4434DB-C943-40F9-8C03-607490192E27}" dt="2020-09-10T10:15:15.002" v="691" actId="113"/>
          <ac:spMkLst>
            <pc:docMk/>
            <pc:sldMk cId="1256414445" sldId="265"/>
            <ac:spMk id="2" creationId="{B4762088-2368-4DE2-B139-5E6FAF4C06F7}"/>
          </ac:spMkLst>
        </pc:spChg>
        <pc:spChg chg="mod">
          <ac:chgData name="Teresa Reid" userId="72e88ba5338d5902" providerId="LiveId" clId="{3B4434DB-C943-40F9-8C03-607490192E27}" dt="2020-09-10T08:36:03.551" v="39" actId="27636"/>
          <ac:spMkLst>
            <pc:docMk/>
            <pc:sldMk cId="1256414445" sldId="265"/>
            <ac:spMk id="3" creationId="{5D8BC83D-5405-4F3D-9AB9-367BFBAF5AB1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256414445" sldId="265"/>
            <ac:spMk id="13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256414445" sldId="265"/>
            <ac:spMk id="14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256414445" sldId="265"/>
            <ac:spMk id="15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256414445" sldId="265"/>
            <ac:spMk id="17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1256414445" sldId="265"/>
            <ac:spMk id="19" creationId="{7A5F0580-5EE9-419F-96EE-B6529EF6E7D0}"/>
          </ac:spMkLst>
        </pc:spChg>
        <pc:picChg chg="del">
          <ac:chgData name="Teresa Reid" userId="72e88ba5338d5902" providerId="LiveId" clId="{3B4434DB-C943-40F9-8C03-607490192E27}" dt="2020-09-10T08:33:06.266" v="0" actId="478"/>
          <ac:picMkLst>
            <pc:docMk/>
            <pc:sldMk cId="1256414445" sldId="265"/>
            <ac:picMk id="4" creationId="{C447BE59-FD67-4085-BE8F-DFC62C8CAAF5}"/>
          </ac:picMkLst>
        </pc:picChg>
        <pc:picChg chg="add mod ord">
          <ac:chgData name="Teresa Reid" userId="72e88ba5338d5902" providerId="LiveId" clId="{3B4434DB-C943-40F9-8C03-607490192E27}" dt="2020-09-10T08:33:29.719" v="4" actId="26606"/>
          <ac:picMkLst>
            <pc:docMk/>
            <pc:sldMk cId="1256414445" sldId="265"/>
            <ac:picMk id="6" creationId="{ACA9304F-9168-408F-B9A1-6513A828609A}"/>
          </ac:picMkLst>
        </pc:picChg>
        <pc:picChg chg="add del">
          <ac:chgData name="Teresa Reid" userId="72e88ba5338d5902" providerId="LiveId" clId="{3B4434DB-C943-40F9-8C03-607490192E27}" dt="2020-09-10T08:33:29.691" v="3" actId="26606"/>
          <ac:picMkLst>
            <pc:docMk/>
            <pc:sldMk cId="1256414445" sldId="265"/>
            <ac:picMk id="11" creationId="{54DDEBDD-D8BD-41A6-8A0D-B00E3768B0F9}"/>
          </ac:picMkLst>
        </pc:picChg>
      </pc:sldChg>
      <pc:sldChg chg="addSp delSp modSp mod setBg delDesignElem">
        <pc:chgData name="Teresa Reid" userId="72e88ba5338d5902" providerId="LiveId" clId="{3B4434DB-C943-40F9-8C03-607490192E27}" dt="2020-09-10T10:15:19.987" v="692" actId="113"/>
        <pc:sldMkLst>
          <pc:docMk/>
          <pc:sldMk cId="3230140458" sldId="266"/>
        </pc:sldMkLst>
        <pc:spChg chg="mod ord">
          <ac:chgData name="Teresa Reid" userId="72e88ba5338d5902" providerId="LiveId" clId="{3B4434DB-C943-40F9-8C03-607490192E27}" dt="2020-09-10T10:15:19.987" v="692" actId="113"/>
          <ac:spMkLst>
            <pc:docMk/>
            <pc:sldMk cId="3230140458" sldId="266"/>
            <ac:spMk id="2" creationId="{29EA5AFA-64F9-4D1C-B07C-85C3B9FA84C3}"/>
          </ac:spMkLst>
        </pc:spChg>
        <pc:spChg chg="mod">
          <ac:chgData name="Teresa Reid" userId="72e88ba5338d5902" providerId="LiveId" clId="{3B4434DB-C943-40F9-8C03-607490192E27}" dt="2020-09-10T09:52:41.060" v="281" actId="20577"/>
          <ac:spMkLst>
            <pc:docMk/>
            <pc:sldMk cId="3230140458" sldId="266"/>
            <ac:spMk id="6" creationId="{00000000-0000-0000-0000-000000000000}"/>
          </ac:spMkLst>
        </pc:spChg>
        <pc:spChg chg="add del">
          <ac:chgData name="Teresa Reid" userId="72e88ba5338d5902" providerId="LiveId" clId="{3B4434DB-C943-40F9-8C03-607490192E27}" dt="2020-09-10T08:34:26.270" v="6" actId="26606"/>
          <ac:spMkLst>
            <pc:docMk/>
            <pc:sldMk cId="3230140458" sldId="266"/>
            <ac:spMk id="11" creationId="{8FC9BE17-9A7B-462D-AE50-3D8777387304}"/>
          </ac:spMkLst>
        </pc:spChg>
        <pc:spChg chg="add del">
          <ac:chgData name="Teresa Reid" userId="72e88ba5338d5902" providerId="LiveId" clId="{3B4434DB-C943-40F9-8C03-607490192E27}" dt="2020-09-10T08:34:26.270" v="6" actId="26606"/>
          <ac:spMkLst>
            <pc:docMk/>
            <pc:sldMk cId="3230140458" sldId="266"/>
            <ac:spMk id="13" creationId="{3EBE8569-6AEC-4B8C-8D53-2DE337CDBA65}"/>
          </ac:spMkLst>
        </pc:spChg>
        <pc:spChg chg="add del">
          <ac:chgData name="Teresa Reid" userId="72e88ba5338d5902" providerId="LiveId" clId="{3B4434DB-C943-40F9-8C03-607490192E27}" dt="2020-09-10T08:34:26.270" v="6" actId="26606"/>
          <ac:spMkLst>
            <pc:docMk/>
            <pc:sldMk cId="3230140458" sldId="266"/>
            <ac:spMk id="15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8:34:26.270" v="6" actId="26606"/>
          <ac:spMkLst>
            <pc:docMk/>
            <pc:sldMk cId="3230140458" sldId="266"/>
            <ac:spMk id="17" creationId="{7A5F0580-5EE9-419F-96EE-B6529EF6E7D0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230140458" sldId="266"/>
            <ac:spMk id="21" creationId="{6B5E2835-4E47-45B3-9CFE-732FF7B05472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230140458" sldId="266"/>
            <ac:spMk id="22" creationId="{5B45AD5D-AA52-4F7B-9362-576A39AD9E09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230140458" sldId="266"/>
            <ac:spMk id="23" creationId="{AEDD7960-4866-4399-BEF6-DD1431AB4E34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230140458" sldId="266"/>
            <ac:spMk id="24" creationId="{55D4142C-5077-457F-A6AD-3FECFDB39685}"/>
          </ac:spMkLst>
        </pc:spChg>
        <pc:spChg chg="add del">
          <ac:chgData name="Teresa Reid" userId="72e88ba5338d5902" providerId="LiveId" clId="{3B4434DB-C943-40F9-8C03-607490192E27}" dt="2020-09-10T09:53:13.078" v="290"/>
          <ac:spMkLst>
            <pc:docMk/>
            <pc:sldMk cId="3230140458" sldId="266"/>
            <ac:spMk id="25" creationId="{7A5F0580-5EE9-419F-96EE-B6529EF6E7D0}"/>
          </ac:spMkLst>
        </pc:spChg>
        <pc:picChg chg="mod">
          <ac:chgData name="Teresa Reid" userId="72e88ba5338d5902" providerId="LiveId" clId="{3B4434DB-C943-40F9-8C03-607490192E27}" dt="2020-09-10T08:34:30.824" v="9" actId="26606"/>
          <ac:picMkLst>
            <pc:docMk/>
            <pc:sldMk cId="3230140458" sldId="266"/>
            <ac:picMk id="4" creationId="{00000000-0000-0000-0000-000000000000}"/>
          </ac:picMkLst>
        </pc:picChg>
        <pc:picChg chg="add del">
          <ac:chgData name="Teresa Reid" userId="72e88ba5338d5902" providerId="LiveId" clId="{3B4434DB-C943-40F9-8C03-607490192E27}" dt="2020-09-10T08:34:30.800" v="8" actId="26606"/>
          <ac:picMkLst>
            <pc:docMk/>
            <pc:sldMk cId="3230140458" sldId="266"/>
            <ac:picMk id="19" creationId="{54DDEBDD-D8BD-41A6-8A0D-B00E3768B0F9}"/>
          </ac:picMkLst>
        </pc:picChg>
      </pc:sldChg>
      <pc:sldChg chg="addSp delSp modSp mod setBg">
        <pc:chgData name="Teresa Reid" userId="72e88ba5338d5902" providerId="LiveId" clId="{3B4434DB-C943-40F9-8C03-607490192E27}" dt="2020-09-10T10:15:25.815" v="693" actId="113"/>
        <pc:sldMkLst>
          <pc:docMk/>
          <pc:sldMk cId="408551135" sldId="267"/>
        </pc:sldMkLst>
        <pc:spChg chg="mod">
          <ac:chgData name="Teresa Reid" userId="72e88ba5338d5902" providerId="LiveId" clId="{3B4434DB-C943-40F9-8C03-607490192E27}" dt="2020-09-10T10:15:25.815" v="693" actId="113"/>
          <ac:spMkLst>
            <pc:docMk/>
            <pc:sldMk cId="408551135" sldId="267"/>
            <ac:spMk id="2" creationId="{1C7354C7-578E-44A4-AFBB-4C4D57D0447B}"/>
          </ac:spMkLst>
        </pc:spChg>
        <pc:spChg chg="mod">
          <ac:chgData name="Teresa Reid" userId="72e88ba5338d5902" providerId="LiveId" clId="{3B4434DB-C943-40F9-8C03-607490192E27}" dt="2020-09-10T09:54:35.914" v="295" actId="26606"/>
          <ac:spMkLst>
            <pc:docMk/>
            <pc:sldMk cId="408551135" sldId="267"/>
            <ac:spMk id="7" creationId="{00000000-0000-0000-0000-000000000000}"/>
          </ac:spMkLst>
        </pc:spChg>
        <pc:spChg chg="add del">
          <ac:chgData name="Teresa Reid" userId="72e88ba5338d5902" providerId="LiveId" clId="{3B4434DB-C943-40F9-8C03-607490192E27}" dt="2020-09-10T09:54:35.914" v="295" actId="26606"/>
          <ac:spMkLst>
            <pc:docMk/>
            <pc:sldMk cId="408551135" sldId="267"/>
            <ac:spMk id="12" creationId="{B80816F2-EFB0-44E7-94C9-B65CB34DFAFF}"/>
          </ac:spMkLst>
        </pc:spChg>
        <pc:graphicFrameChg chg="add mod modGraphic">
          <ac:chgData name="Teresa Reid" userId="72e88ba5338d5902" providerId="LiveId" clId="{3B4434DB-C943-40F9-8C03-607490192E27}" dt="2020-09-10T10:01:55.258" v="301" actId="14100"/>
          <ac:graphicFrameMkLst>
            <pc:docMk/>
            <pc:sldMk cId="408551135" sldId="267"/>
            <ac:graphicFrameMk id="3" creationId="{5E126E42-4214-4462-940D-646C2604C74C}"/>
          </ac:graphicFrameMkLst>
        </pc:graphicFrameChg>
        <pc:graphicFrameChg chg="del mod modGraphic">
          <ac:chgData name="Teresa Reid" userId="72e88ba5338d5902" providerId="LiveId" clId="{3B4434DB-C943-40F9-8C03-607490192E27}" dt="2020-09-10T10:01:17.229" v="297" actId="478"/>
          <ac:graphicFrameMkLst>
            <pc:docMk/>
            <pc:sldMk cId="408551135" sldId="267"/>
            <ac:graphicFrameMk id="6" creationId="{00000000-0000-0000-0000-000000000000}"/>
          </ac:graphicFrameMkLst>
        </pc:graphicFrameChg>
        <pc:picChg chg="add del mod">
          <ac:chgData name="Teresa Reid" userId="72e88ba5338d5902" providerId="LiveId" clId="{3B4434DB-C943-40F9-8C03-607490192E27}" dt="2020-09-10T10:12:46.026" v="659" actId="478"/>
          <ac:picMkLst>
            <pc:docMk/>
            <pc:sldMk cId="408551135" sldId="267"/>
            <ac:picMk id="4" creationId="{1A2FC3D8-60FC-4494-93A5-7F96CD858867}"/>
          </ac:picMkLst>
        </pc:picChg>
        <pc:picChg chg="add mod">
          <ac:chgData name="Teresa Reid" userId="72e88ba5338d5902" providerId="LiveId" clId="{3B4434DB-C943-40F9-8C03-607490192E27}" dt="2020-09-10T10:13:12.035" v="664" actId="1076"/>
          <ac:picMkLst>
            <pc:docMk/>
            <pc:sldMk cId="408551135" sldId="267"/>
            <ac:picMk id="5" creationId="{407A4101-5694-4F97-845C-364A340D8A33}"/>
          </ac:picMkLst>
        </pc:picChg>
      </pc:sldChg>
      <pc:sldChg chg="addSp delSp modSp mod setBg">
        <pc:chgData name="Teresa Reid" userId="72e88ba5338d5902" providerId="LiveId" clId="{3B4434DB-C943-40F9-8C03-607490192E27}" dt="2020-09-10T14:14:50.726" v="784" actId="255"/>
        <pc:sldMkLst>
          <pc:docMk/>
          <pc:sldMk cId="3196733229" sldId="268"/>
        </pc:sldMkLst>
        <pc:spChg chg="mod ord">
          <ac:chgData name="Teresa Reid" userId="72e88ba5338d5902" providerId="LiveId" clId="{3B4434DB-C943-40F9-8C03-607490192E27}" dt="2020-09-10T10:24:45.307" v="767" actId="26606"/>
          <ac:spMkLst>
            <pc:docMk/>
            <pc:sldMk cId="3196733229" sldId="268"/>
            <ac:spMk id="2" creationId="{00000000-0000-0000-0000-000000000000}"/>
          </ac:spMkLst>
        </pc:spChg>
        <pc:spChg chg="del mod">
          <ac:chgData name="Teresa Reid" userId="72e88ba5338d5902" providerId="LiveId" clId="{3B4434DB-C943-40F9-8C03-607490192E27}" dt="2020-09-10T10:24:07.153" v="701"/>
          <ac:spMkLst>
            <pc:docMk/>
            <pc:sldMk cId="3196733229" sldId="268"/>
            <ac:spMk id="3" creationId="{00000000-0000-0000-0000-000000000000}"/>
          </ac:spMkLst>
        </pc:spChg>
        <pc:spChg chg="add mod">
          <ac:chgData name="Teresa Reid" userId="72e88ba5338d5902" providerId="LiveId" clId="{3B4434DB-C943-40F9-8C03-607490192E27}" dt="2020-09-10T14:14:50.726" v="784" actId="255"/>
          <ac:spMkLst>
            <pc:docMk/>
            <pc:sldMk cId="3196733229" sldId="268"/>
            <ac:spMk id="6" creationId="{2247574D-D6EE-41C3-B792-D3B4C0B38AE9}"/>
          </ac:spMkLst>
        </pc:spChg>
        <pc:spChg chg="add del">
          <ac:chgData name="Teresa Reid" userId="72e88ba5338d5902" providerId="LiveId" clId="{3B4434DB-C943-40F9-8C03-607490192E27}" dt="2020-09-10T10:24:45.279" v="766" actId="26606"/>
          <ac:spMkLst>
            <pc:docMk/>
            <pc:sldMk cId="3196733229" sldId="268"/>
            <ac:spMk id="11" creationId="{49CD2D09-B1BB-4DF5-9E1C-3D21B21EDEFD}"/>
          </ac:spMkLst>
        </pc:spChg>
        <pc:spChg chg="add del">
          <ac:chgData name="Teresa Reid" userId="72e88ba5338d5902" providerId="LiveId" clId="{3B4434DB-C943-40F9-8C03-607490192E27}" dt="2020-09-10T10:24:45.279" v="766" actId="26606"/>
          <ac:spMkLst>
            <pc:docMk/>
            <pc:sldMk cId="3196733229" sldId="268"/>
            <ac:spMk id="15" creationId="{967C29FE-FD32-4AFB-AD20-DBDF5864B2D8}"/>
          </ac:spMkLst>
        </pc:spChg>
        <pc:spChg chg="add">
          <ac:chgData name="Teresa Reid" userId="72e88ba5338d5902" providerId="LiveId" clId="{3B4434DB-C943-40F9-8C03-607490192E27}" dt="2020-09-10T10:24:45.307" v="767" actId="26606"/>
          <ac:spMkLst>
            <pc:docMk/>
            <pc:sldMk cId="3196733229" sldId="268"/>
            <ac:spMk id="17" creationId="{55D4142C-5077-457F-A6AD-3FECFDB39685}"/>
          </ac:spMkLst>
        </pc:spChg>
        <pc:spChg chg="add">
          <ac:chgData name="Teresa Reid" userId="72e88ba5338d5902" providerId="LiveId" clId="{3B4434DB-C943-40F9-8C03-607490192E27}" dt="2020-09-10T10:24:45.307" v="767" actId="26606"/>
          <ac:spMkLst>
            <pc:docMk/>
            <pc:sldMk cId="3196733229" sldId="268"/>
            <ac:spMk id="18" creationId="{6B5E2835-4E47-45B3-9CFE-732FF7B05472}"/>
          </ac:spMkLst>
        </pc:spChg>
        <pc:spChg chg="add">
          <ac:chgData name="Teresa Reid" userId="72e88ba5338d5902" providerId="LiveId" clId="{3B4434DB-C943-40F9-8C03-607490192E27}" dt="2020-09-10T10:24:45.307" v="767" actId="26606"/>
          <ac:spMkLst>
            <pc:docMk/>
            <pc:sldMk cId="3196733229" sldId="268"/>
            <ac:spMk id="19" creationId="{7A5F0580-5EE9-419F-96EE-B6529EF6E7D0}"/>
          </ac:spMkLst>
        </pc:spChg>
        <pc:spChg chg="add">
          <ac:chgData name="Teresa Reid" userId="72e88ba5338d5902" providerId="LiveId" clId="{3B4434DB-C943-40F9-8C03-607490192E27}" dt="2020-09-10T10:24:45.307" v="767" actId="26606"/>
          <ac:spMkLst>
            <pc:docMk/>
            <pc:sldMk cId="3196733229" sldId="268"/>
            <ac:spMk id="20" creationId="{5B45AD5D-AA52-4F7B-9362-576A39AD9E09}"/>
          </ac:spMkLst>
        </pc:spChg>
        <pc:spChg chg="add">
          <ac:chgData name="Teresa Reid" userId="72e88ba5338d5902" providerId="LiveId" clId="{3B4434DB-C943-40F9-8C03-607490192E27}" dt="2020-09-10T10:24:45.307" v="767" actId="26606"/>
          <ac:spMkLst>
            <pc:docMk/>
            <pc:sldMk cId="3196733229" sldId="268"/>
            <ac:spMk id="21" creationId="{AEDD7960-4866-4399-BEF6-DD1431AB4E34}"/>
          </ac:spMkLst>
        </pc:spChg>
        <pc:picChg chg="add mod ord">
          <ac:chgData name="Teresa Reid" userId="72e88ba5338d5902" providerId="LiveId" clId="{3B4434DB-C943-40F9-8C03-607490192E27}" dt="2020-09-10T10:24:45.307" v="767" actId="26606"/>
          <ac:picMkLst>
            <pc:docMk/>
            <pc:sldMk cId="3196733229" sldId="268"/>
            <ac:picMk id="5" creationId="{651892D5-581A-4066-87CF-2316B75694F1}"/>
          </ac:picMkLst>
        </pc:picChg>
        <pc:picChg chg="add del">
          <ac:chgData name="Teresa Reid" userId="72e88ba5338d5902" providerId="LiveId" clId="{3B4434DB-C943-40F9-8C03-607490192E27}" dt="2020-09-10T10:24:45.279" v="766" actId="26606"/>
          <ac:picMkLst>
            <pc:docMk/>
            <pc:sldMk cId="3196733229" sldId="268"/>
            <ac:picMk id="13" creationId="{83355637-BA71-4F63-94C9-E77BF81BDFC0}"/>
          </ac:picMkLst>
        </pc:picChg>
      </pc:sldChg>
      <pc:sldChg chg="modSp">
        <pc:chgData name="Teresa Reid" userId="72e88ba5338d5902" providerId="LiveId" clId="{3B4434DB-C943-40F9-8C03-607490192E27}" dt="2020-09-10T09:53:13.078" v="290"/>
        <pc:sldMkLst>
          <pc:docMk/>
          <pc:sldMk cId="2715464057" sldId="269"/>
        </pc:sldMkLst>
        <pc:spChg chg="mod">
          <ac:chgData name="Teresa Reid" userId="72e88ba5338d5902" providerId="LiveId" clId="{3B4434DB-C943-40F9-8C03-607490192E27}" dt="2020-09-10T09:53:13.078" v="290"/>
          <ac:spMkLst>
            <pc:docMk/>
            <pc:sldMk cId="2715464057" sldId="269"/>
            <ac:spMk id="2" creationId="{51A281B8-D544-466E-A060-954C8779DC14}"/>
          </ac:spMkLst>
        </pc:spChg>
        <pc:spChg chg="mod">
          <ac:chgData name="Teresa Reid" userId="72e88ba5338d5902" providerId="LiveId" clId="{3B4434DB-C943-40F9-8C03-607490192E27}" dt="2020-09-10T09:53:13.078" v="290"/>
          <ac:spMkLst>
            <pc:docMk/>
            <pc:sldMk cId="2715464057" sldId="269"/>
            <ac:spMk id="3" creationId="{D98F890F-2AB9-447E-A4C9-AF0713095BE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72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04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38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57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53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4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5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14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31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75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8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9A04A-EED3-457E-81E1-FC9EC33740CE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D11DF-A28D-4333-A6B8-268BF8AA75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73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qubsu.org/ClubsSocieties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queenssport.com/StudentSport/ClubContacts/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b.ac.uk/directorates/degreeplu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Clubs@qub.ac.uk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81B8-D544-466E-A060-954C8779D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F890F-2AB9-447E-A4C9-AF0713095B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D32FA-E68A-466B-89E0-B220B7676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4" t="11415" r="-1" b="3300"/>
          <a:stretch/>
        </p:blipFill>
        <p:spPr>
          <a:xfrm>
            <a:off x="-118927" y="14288"/>
            <a:ext cx="12429853" cy="69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E03B03-17B5-4398-87E4-9B59883E8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75" y="595966"/>
            <a:ext cx="4252948" cy="8638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E3D365-AE11-40D2-BC83-232BD6EB4581}"/>
              </a:ext>
            </a:extLst>
          </p:cNvPr>
          <p:cNvSpPr txBox="1">
            <a:spLocks/>
          </p:cNvSpPr>
          <p:nvPr/>
        </p:nvSpPr>
        <p:spPr>
          <a:xfrm>
            <a:off x="-643057" y="459581"/>
            <a:ext cx="719189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Sports Clubs FAQs</a:t>
            </a:r>
          </a:p>
        </p:txBody>
      </p:sp>
    </p:spTree>
    <p:extLst>
      <p:ext uri="{BB962C8B-B14F-4D97-AF65-F5344CB8AC3E}">
        <p14:creationId xmlns:p14="http://schemas.microsoft.com/office/powerpoint/2010/main" val="3907848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5AFA-64F9-4D1C-B07C-85C3B9FA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Protocols for shared equipment.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16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6" name="TextBox 5"/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Clubs need to make sure that all equipment is </a:t>
            </a:r>
            <a:r>
              <a:rPr lang="en-US" sz="1700" dirty="0" err="1"/>
              <a:t>sanitised</a:t>
            </a:r>
            <a:r>
              <a:rPr lang="en-US" sz="1700" dirty="0"/>
              <a:t> and following their NGB guidelines over shared equipment. Try and make sure if there is shared equipment that the same members get the same equipment as much as possible. </a:t>
            </a:r>
          </a:p>
        </p:txBody>
      </p:sp>
    </p:spTree>
    <p:extLst>
      <p:ext uri="{BB962C8B-B14F-4D97-AF65-F5344CB8AC3E}">
        <p14:creationId xmlns:p14="http://schemas.microsoft.com/office/powerpoint/2010/main" val="323014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354C7-578E-44A4-AFBB-4C4D57D0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Restrictions in Training Facilities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6952" y="1690688"/>
            <a:ext cx="359802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Due to </a:t>
            </a:r>
            <a:r>
              <a:rPr lang="en-GB" dirty="0" err="1"/>
              <a:t>Covid</a:t>
            </a:r>
            <a:r>
              <a:rPr lang="en-GB" dirty="0"/>
              <a:t> restrictions there is reduced numbers in training facilities.</a:t>
            </a:r>
          </a:p>
          <a:p>
            <a:pPr marL="0" indent="0">
              <a:buNone/>
            </a:pPr>
            <a:r>
              <a:rPr lang="en-GB" dirty="0"/>
              <a:t>Each club must follow both their NGB guidelines and the Queens Sport room Capacities.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126E42-4214-4462-940D-646C2604C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68681"/>
              </p:ext>
            </p:extLst>
          </p:nvPr>
        </p:nvGraphicFramePr>
        <p:xfrm>
          <a:off x="4804929" y="1534637"/>
          <a:ext cx="6875626" cy="4958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7813">
                  <a:extLst>
                    <a:ext uri="{9D8B030D-6E8A-4147-A177-3AD203B41FA5}">
                      <a16:colId xmlns:a16="http://schemas.microsoft.com/office/drawing/2014/main" val="2194513664"/>
                    </a:ext>
                  </a:extLst>
                </a:gridCol>
                <a:gridCol w="3437813">
                  <a:extLst>
                    <a:ext uri="{9D8B030D-6E8A-4147-A177-3AD203B41FA5}">
                      <a16:colId xmlns:a16="http://schemas.microsoft.com/office/drawing/2014/main" val="3933188477"/>
                    </a:ext>
                  </a:extLst>
                </a:gridCol>
              </a:tblGrid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Area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Room Capacity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3233920642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Main Hall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35 People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1420136430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Minor Hall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Courts 1-4 40 People Overall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3916736660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Studio 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9 People + Coach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2638790369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Studio 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7 People + Coach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3386827846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Studio 3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10 People + Coach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4146244855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Studio 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12 People + Coach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4234557855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Snack Bar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4 People + Coach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947975329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Outdoor Training Facilities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66 People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119966395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Squash Courts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5 People Per Court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3002673068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Strength and Conditioning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20 People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3772271621"/>
                  </a:ext>
                </a:extLst>
              </a:tr>
              <a:tr h="413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Functional Room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10 People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64" marR="54964" marT="0" marB="0"/>
                </a:tc>
                <a:extLst>
                  <a:ext uri="{0D108BD9-81ED-4DB2-BD59-A6C34878D82A}">
                    <a16:rowId xmlns:a16="http://schemas.microsoft.com/office/drawing/2014/main" val="2300642500"/>
                  </a:ext>
                </a:extLst>
              </a:tr>
            </a:tbl>
          </a:graphicData>
        </a:graphic>
      </p:graphicFrame>
      <p:pic>
        <p:nvPicPr>
          <p:cNvPr id="5" name="Picture 4" descr="C:\Users\3041194\AppData\Local\Microsoft\Windows\INetCache\Content.MSO\92F5039F.tmp">
            <a:extLst>
              <a:ext uri="{FF2B5EF4-FFF2-40B4-BE49-F238E27FC236}">
                <a16:creationId xmlns:a16="http://schemas.microsoft.com/office/drawing/2014/main" id="{407A4101-5694-4F97-845C-364A340D8A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13" y="365119"/>
            <a:ext cx="3173242" cy="943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51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651892D5-581A-4066-87CF-2316B7569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3" b="17933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b="1" dirty="0"/>
              <a:t>How will we cater for away teams and changing facilities during this time?​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7574D-D6EE-41C3-B792-D3B4C0B38AE9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GB" sz="2000" b="0" i="0" dirty="0">
                <a:effectLst/>
                <a:latin typeface="Segoe UI" panose="020B0502040204020203" pitchFamily="34" charset="0"/>
              </a:rPr>
              <a:t>Changing rooms are closed at present and we will need to take advice from the Central </a:t>
            </a:r>
            <a:r>
              <a:rPr lang="en-GB" sz="2000" dirty="0" err="1">
                <a:latin typeface="Segoe UI" panose="020B0502040204020203" pitchFamily="34" charset="0"/>
              </a:rPr>
              <a:t>C</a:t>
            </a:r>
            <a:r>
              <a:rPr lang="en-GB" sz="2000" b="0" i="0" dirty="0" err="1">
                <a:effectLst/>
                <a:latin typeface="Segoe UI" panose="020B0502040204020203" pitchFamily="34" charset="0"/>
              </a:rPr>
              <a:t>ovid</a:t>
            </a:r>
            <a:r>
              <a:rPr lang="en-GB" sz="2000" b="0" i="0" dirty="0">
                <a:effectLst/>
                <a:latin typeface="Segoe UI" panose="020B0502040204020203" pitchFamily="34" charset="0"/>
              </a:rPr>
              <a:t> University </a:t>
            </a:r>
            <a:r>
              <a:rPr lang="en-GB" sz="2000" dirty="0">
                <a:latin typeface="Segoe UI" panose="020B0502040204020203" pitchFamily="34" charset="0"/>
              </a:rPr>
              <a:t>S</a:t>
            </a:r>
            <a:r>
              <a:rPr lang="en-GB" sz="2000" b="0" i="0" dirty="0">
                <a:effectLst/>
                <a:latin typeface="Segoe UI" panose="020B0502040204020203" pitchFamily="34" charset="0"/>
              </a:rPr>
              <a:t>afety </a:t>
            </a:r>
            <a:r>
              <a:rPr lang="en-GB" sz="2000" dirty="0">
                <a:latin typeface="Segoe UI" panose="020B0502040204020203" pitchFamily="34" charset="0"/>
              </a:rPr>
              <a:t>G</a:t>
            </a:r>
            <a:r>
              <a:rPr lang="en-GB" sz="2000" b="0" i="0" dirty="0">
                <a:effectLst/>
                <a:latin typeface="Segoe UI" panose="020B0502040204020203" pitchFamily="34" charset="0"/>
              </a:rPr>
              <a:t>roup and NGB's as the situation develops.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19673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FFDADFF-866A-48BD-B1CF-1CB86188A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r="5493" b="-2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E68A8A-85FB-4F4F-9EF8-DED7E710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GB" sz="2800" b="1" dirty="0"/>
              <a:t>Sports Clubs 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27BE5-B95E-4A0F-B5AE-DDD9C2BB4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700"/>
              <a:t>We currently have 52 sports clubs for students to join, most have a wide offering of participation and performance based programmes. To view all of our clubs, visit</a:t>
            </a:r>
          </a:p>
          <a:p>
            <a:pPr marL="0" indent="0">
              <a:buNone/>
            </a:pPr>
            <a:r>
              <a:rPr lang="en-GB" sz="1700">
                <a:hlinkClick r:id="rId3"/>
              </a:rPr>
              <a:t>https://qubsu.org/ClubsSocieties/</a:t>
            </a:r>
            <a:r>
              <a:rPr lang="en-GB" sz="17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403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on a rug&#10;&#10;Description automatically generated">
            <a:extLst>
              <a:ext uri="{FF2B5EF4-FFF2-40B4-BE49-F238E27FC236}">
                <a16:creationId xmlns:a16="http://schemas.microsoft.com/office/drawing/2014/main" id="{BA20ABBA-542B-429F-A466-9722D5F77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6A90CE-5F85-401D-B5A2-A2DCBC96B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GB" sz="2800" b="1" dirty="0"/>
              <a:t>Taster and Trial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27967-6671-4767-BF3E-ED95875DC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400" dirty="0"/>
              <a:t>Each club has their own approach to trials and tasters depending on their performance level. Most clubs will offer taster sessions for you to give the sport a go, with progressions to trials if you want to compete in a BUCS or SSI team.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There are alternative options for those who don’t want to compete or didn’t get into a competitive team.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Give it a Try Week from 5</a:t>
            </a:r>
            <a:r>
              <a:rPr lang="en-GB" sz="1400" baseline="30000" dirty="0"/>
              <a:t>th</a:t>
            </a:r>
            <a:r>
              <a:rPr lang="en-GB" sz="1400" dirty="0"/>
              <a:t> – 11</a:t>
            </a:r>
            <a:r>
              <a:rPr lang="en-GB" sz="1400" baseline="30000" dirty="0"/>
              <a:t>th</a:t>
            </a:r>
            <a:r>
              <a:rPr lang="en-GB" sz="1400" dirty="0"/>
              <a:t>  October all are welcome.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1861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B51A4B-877D-4C4A-8308-AD804DEC1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608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54D8A-A9B0-470A-B4B8-AD172B916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15879" b="-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47BE59-FD67-4085-BE8F-DFC62C8CAA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r="-2" b="7289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4EE07-B734-4CC5-9CD1-3FD7B110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GB" sz="2800" b="1" dirty="0"/>
              <a:t>Training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EF3FE-97FB-4CD9-A61A-82191DD1E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700" dirty="0"/>
              <a:t>Most competitive  clubs train 2-5 times a week depending on whether the sport engages with S&amp;C and what level they are competing at. This might be different this year due to </a:t>
            </a:r>
            <a:r>
              <a:rPr lang="en-GB" sz="1700" dirty="0" err="1"/>
              <a:t>Covid</a:t>
            </a:r>
            <a:r>
              <a:rPr lang="en-GB" sz="1700" dirty="0"/>
              <a:t> restrictions. </a:t>
            </a:r>
          </a:p>
          <a:p>
            <a:pPr marL="0" indent="0">
              <a:buNone/>
            </a:pPr>
            <a:r>
              <a:rPr lang="en-GB" sz="1700" dirty="0"/>
              <a:t>Last year’s training times can be found by following this link: </a:t>
            </a:r>
            <a:r>
              <a:rPr lang="en-GB" sz="1700" dirty="0">
                <a:hlinkClick r:id="rId5"/>
              </a:rPr>
              <a:t>http://www.queenssport.com/StudentSport/ClubContacts/</a:t>
            </a:r>
            <a:r>
              <a:rPr lang="en-GB" sz="1700" dirty="0"/>
              <a:t> </a:t>
            </a:r>
          </a:p>
          <a:p>
            <a:pPr marL="0" indent="0">
              <a:buNone/>
            </a:pPr>
            <a:r>
              <a:rPr lang="en-GB" sz="1700" dirty="0"/>
              <a:t>The majority of training takes place between Upper Malone and the PEC unless the sport require specialist equipment or training facilities.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5972C-5663-49C8-B7D0-CF25E95218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r="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892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4E20D022-D346-431C-82B5-7367DCEC9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" r="10992"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EA655-6975-437E-AE27-49CDC8CBC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2937B-F59F-4745-B722-A7A864B56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All our clubs are mandated to compete branded kit, this is available to most when they join a club and are assigned a team. In some clubs the cost of kit will be included in membership, however there will be options to purchase additional leisure wear items if you wish.</a:t>
            </a:r>
          </a:p>
        </p:txBody>
      </p:sp>
    </p:spTree>
    <p:extLst>
      <p:ext uri="{BB962C8B-B14F-4D97-AF65-F5344CB8AC3E}">
        <p14:creationId xmlns:p14="http://schemas.microsoft.com/office/powerpoint/2010/main" val="184568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3C1F07-E8D5-450E-8370-FD8728B44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" r="10992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9A463F-1C20-4FE0-A8C5-7D5F5E15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GB" sz="2800" b="1" dirty="0"/>
              <a:t>Coaching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63A26-D97E-4C1C-B885-9A168780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700" dirty="0"/>
              <a:t>All 52 of our clubs have coaches either full time, part time or voluntary coaching from a member of the club. </a:t>
            </a:r>
          </a:p>
          <a:p>
            <a:pPr marL="0" indent="0">
              <a:buNone/>
            </a:pPr>
            <a:endParaRPr lang="en-GB" sz="1700" dirty="0"/>
          </a:p>
          <a:p>
            <a:pPr marL="0" indent="0">
              <a:buNone/>
            </a:pPr>
            <a:r>
              <a:rPr lang="en-GB" sz="1700" dirty="0"/>
              <a:t>There are opportunities to gain new skills in coaching through our Active Clubs and attain ‘Degree </a:t>
            </a:r>
            <a:r>
              <a:rPr lang="en-GB" sz="1700" dirty="0" err="1"/>
              <a:t>Plus’</a:t>
            </a:r>
            <a:r>
              <a:rPr lang="en-GB" sz="1700" dirty="0"/>
              <a:t> </a:t>
            </a:r>
            <a:r>
              <a:rPr lang="en-GB" sz="1700" dirty="0" err="1"/>
              <a:t>qaulification</a:t>
            </a:r>
            <a:endParaRPr lang="en-GB" sz="1700" dirty="0"/>
          </a:p>
          <a:p>
            <a:pPr marL="0" indent="0">
              <a:buNone/>
            </a:pPr>
            <a:r>
              <a:rPr lang="en-GB" sz="1700" dirty="0">
                <a:hlinkClick r:id="rId3"/>
              </a:rPr>
              <a:t>https://www.qub.ac.uk/directorates/degreeplus/</a:t>
            </a:r>
            <a:r>
              <a:rPr lang="en-GB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3480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D4E13EF-0B6D-4461-900B-0C025A1E6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2" b="2564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10AB8-30EB-42B8-94B6-3CE93F6F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GB" sz="2800" b="1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A1C51-9BD8-4BD2-BCCF-371BA493A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/>
              <a:t>To join a QUB Sport Club you must purchase the club membership (each club sets their own price) and in most cases the Queen’s Sport membership.</a:t>
            </a:r>
          </a:p>
          <a:p>
            <a:pPr marL="0" indent="0">
              <a:buNone/>
            </a:pPr>
            <a:r>
              <a:rPr lang="en-GB" sz="2000" dirty="0"/>
              <a:t>Additional costs may include trips, tours and competition subsidy.</a:t>
            </a:r>
          </a:p>
        </p:txBody>
      </p:sp>
    </p:spTree>
    <p:extLst>
      <p:ext uri="{BB962C8B-B14F-4D97-AF65-F5344CB8AC3E}">
        <p14:creationId xmlns:p14="http://schemas.microsoft.com/office/powerpoint/2010/main" val="375944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81B8-D544-466E-A060-954C8779D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F890F-2AB9-447E-A4C9-AF0713095B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D32FA-E68A-466B-89E0-B220B7676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4" t="11415" r="-1" b="3300"/>
          <a:stretch/>
        </p:blipFill>
        <p:spPr>
          <a:xfrm>
            <a:off x="-118927" y="14288"/>
            <a:ext cx="12429853" cy="69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E03B03-17B5-4398-87E4-9B59883E8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313" y="359032"/>
            <a:ext cx="4252948" cy="8638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60E231-171D-479C-99D8-E03EF51E3253}"/>
              </a:ext>
            </a:extLst>
          </p:cNvPr>
          <p:cNvSpPr txBox="1">
            <a:spLocks/>
          </p:cNvSpPr>
          <p:nvPr/>
        </p:nvSpPr>
        <p:spPr>
          <a:xfrm>
            <a:off x="-643057" y="459581"/>
            <a:ext cx="719189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Sports Team </a:t>
            </a:r>
            <a:r>
              <a:rPr lang="en-GB" b="1" dirty="0" err="1">
                <a:solidFill>
                  <a:schemeClr val="bg1"/>
                </a:solidFill>
              </a:rPr>
              <a:t>Covid</a:t>
            </a:r>
            <a:r>
              <a:rPr lang="en-GB" b="1" dirty="0">
                <a:solidFill>
                  <a:schemeClr val="bg1"/>
                </a:solidFill>
              </a:rPr>
              <a:t> Questions</a:t>
            </a:r>
          </a:p>
        </p:txBody>
      </p:sp>
    </p:spTree>
    <p:extLst>
      <p:ext uri="{BB962C8B-B14F-4D97-AF65-F5344CB8AC3E}">
        <p14:creationId xmlns:p14="http://schemas.microsoft.com/office/powerpoint/2010/main" val="2715464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A9304F-9168-408F-B9A1-6513A8286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r="151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62088-2368-4DE2-B139-5E6FAF4C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GB" sz="2800" b="1" dirty="0"/>
              <a:t>Booking Training Facilities.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C83D-5405-4F3D-9AB9-367BFBAF5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lnSpcReduction="10000"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GB" sz="1700" dirty="0"/>
              <a:t>Complete &amp; submit your Covid-19 Risk Assessment form to </a:t>
            </a:r>
            <a:r>
              <a:rPr lang="en-GB" sz="1700" u="sng" dirty="0">
                <a:hlinkClick r:id="rId3"/>
              </a:rPr>
              <a:t>Clubs@qub.ac.uk</a:t>
            </a:r>
            <a:r>
              <a:rPr lang="en-GB" sz="1700" dirty="0"/>
              <a:t>​</a:t>
            </a:r>
          </a:p>
          <a:p>
            <a:pPr marL="342900" indent="-342900" fontAlgn="base">
              <a:buFont typeface="+mj-lt"/>
              <a:buAutoNum type="arabicPeriod"/>
            </a:pPr>
            <a:endParaRPr lang="en-GB" sz="1700" dirty="0"/>
          </a:p>
          <a:p>
            <a:pPr marL="342900" indent="-342900" fontAlgn="base">
              <a:buFont typeface="+mj-lt"/>
              <a:buAutoNum type="arabicPeriod"/>
            </a:pPr>
            <a:r>
              <a:rPr lang="en-GB" sz="1700" dirty="0"/>
              <a:t>Complete a PEC or Upper Malone bookings form (if applicable)  with signed declaration. </a:t>
            </a:r>
          </a:p>
          <a:p>
            <a:pPr marL="342900" indent="-342900" fontAlgn="base">
              <a:buFont typeface="+mj-lt"/>
              <a:buAutoNum type="arabicPeriod"/>
            </a:pPr>
            <a:endParaRPr lang="en-GB" sz="1700" dirty="0"/>
          </a:p>
          <a:p>
            <a:pPr marL="342900" indent="-342900" fontAlgn="base">
              <a:buFont typeface="+mj-lt"/>
              <a:buAutoNum type="arabicPeriod"/>
            </a:pPr>
            <a:r>
              <a:rPr lang="en-GB" sz="1700" dirty="0"/>
              <a:t>Provide guidance from your NGB - where applicable – on the sports safe return.</a:t>
            </a:r>
            <a:r>
              <a:rPr lang="en-US" sz="1700" dirty="0"/>
              <a:t>​</a:t>
            </a:r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256414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621</Words>
  <Application>Microsoft Office PowerPoint</Application>
  <PresentationFormat>Widescreen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UI</vt:lpstr>
      <vt:lpstr>Office Theme</vt:lpstr>
      <vt:lpstr>PowerPoint Presentation</vt:lpstr>
      <vt:lpstr>Sports Clubs FAQs</vt:lpstr>
      <vt:lpstr>Taster and Trial Sessions</vt:lpstr>
      <vt:lpstr>Training Times</vt:lpstr>
      <vt:lpstr>Kit</vt:lpstr>
      <vt:lpstr>Coaching</vt:lpstr>
      <vt:lpstr>Cost</vt:lpstr>
      <vt:lpstr>PowerPoint Presentation</vt:lpstr>
      <vt:lpstr>Booking Training Facilities. </vt:lpstr>
      <vt:lpstr>Protocols for shared equipment.</vt:lpstr>
      <vt:lpstr>Restrictions in Training Facilities</vt:lpstr>
      <vt:lpstr>How will we cater for away teams and changing facilities during this time?​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Reid</dc:creator>
  <cp:lastModifiedBy>Teresa Reid</cp:lastModifiedBy>
  <cp:revision>1</cp:revision>
  <dcterms:created xsi:type="dcterms:W3CDTF">2020-09-10T10:24:45Z</dcterms:created>
  <dcterms:modified xsi:type="dcterms:W3CDTF">2020-09-10T14:15:17Z</dcterms:modified>
</cp:coreProperties>
</file>